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277" r:id="rId3"/>
    <p:sldId id="278" r:id="rId4"/>
    <p:sldId id="279" r:id="rId5"/>
    <p:sldId id="280" r:id="rId6"/>
    <p:sldId id="282" r:id="rId7"/>
    <p:sldId id="284" r:id="rId8"/>
    <p:sldId id="283" r:id="rId9"/>
    <p:sldId id="285" r:id="rId10"/>
    <p:sldId id="286" r:id="rId11"/>
    <p:sldId id="258" r:id="rId12"/>
    <p:sldId id="259" r:id="rId13"/>
    <p:sldId id="260" r:id="rId14"/>
    <p:sldId id="287" r:id="rId15"/>
    <p:sldId id="288" r:id="rId16"/>
    <p:sldId id="289" r:id="rId17"/>
    <p:sldId id="290" r:id="rId18"/>
    <p:sldId id="292" r:id="rId19"/>
    <p:sldId id="293" r:id="rId20"/>
    <p:sldId id="310" r:id="rId21"/>
    <p:sldId id="294" r:id="rId22"/>
    <p:sldId id="295" r:id="rId23"/>
    <p:sldId id="309" r:id="rId24"/>
    <p:sldId id="296" r:id="rId25"/>
    <p:sldId id="269" r:id="rId26"/>
    <p:sldId id="299" r:id="rId27"/>
    <p:sldId id="297" r:id="rId28"/>
    <p:sldId id="298" r:id="rId29"/>
    <p:sldId id="271" r:id="rId30"/>
    <p:sldId id="261" r:id="rId31"/>
    <p:sldId id="262" r:id="rId32"/>
    <p:sldId id="263" r:id="rId33"/>
    <p:sldId id="305" r:id="rId34"/>
    <p:sldId id="300" r:id="rId35"/>
    <p:sldId id="301" r:id="rId36"/>
    <p:sldId id="302" r:id="rId37"/>
    <p:sldId id="306" r:id="rId38"/>
    <p:sldId id="307" r:id="rId39"/>
    <p:sldId id="303" r:id="rId40"/>
    <p:sldId id="304" r:id="rId41"/>
    <p:sldId id="311" r:id="rId42"/>
    <p:sldId id="312" r:id="rId43"/>
    <p:sldId id="313" r:id="rId44"/>
    <p:sldId id="314" r:id="rId45"/>
    <p:sldId id="31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63E984-B6D9-4F6A-ADE1-729A15E5F0CD}" v="191" dt="2024-10-26T00:42:57.6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02" autoAdjust="0"/>
  </p:normalViewPr>
  <p:slideViewPr>
    <p:cSldViewPr snapToGrid="0">
      <p:cViewPr varScale="1">
        <p:scale>
          <a:sx n="81" d="100"/>
          <a:sy n="81" d="100"/>
        </p:scale>
        <p:origin x="9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6F116-7D7B-4E3E-8FE8-0D701590D5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20FEB4-67E9-415F-B5B6-7095E47574B8}">
      <dgm:prSet/>
      <dgm:spPr/>
      <dgm:t>
        <a:bodyPr/>
        <a:lstStyle/>
        <a:p>
          <a:r>
            <a:rPr lang="en-US" b="0" i="0" baseline="0"/>
            <a:t>git --version </a:t>
          </a:r>
          <a:endParaRPr lang="en-US"/>
        </a:p>
      </dgm:t>
    </dgm:pt>
    <dgm:pt modelId="{79367FC3-5A83-4D9F-9A69-C10AAB844133}" type="parTrans" cxnId="{74DA6FCC-B922-4F0A-AC4B-DB552C4C813D}">
      <dgm:prSet/>
      <dgm:spPr/>
      <dgm:t>
        <a:bodyPr/>
        <a:lstStyle/>
        <a:p>
          <a:endParaRPr lang="en-US"/>
        </a:p>
      </dgm:t>
    </dgm:pt>
    <dgm:pt modelId="{B5D7C59C-B378-4E81-9311-40A4744A64F2}" type="sibTrans" cxnId="{74DA6FCC-B922-4F0A-AC4B-DB552C4C813D}">
      <dgm:prSet/>
      <dgm:spPr/>
      <dgm:t>
        <a:bodyPr/>
        <a:lstStyle/>
        <a:p>
          <a:endParaRPr lang="en-US"/>
        </a:p>
      </dgm:t>
    </dgm:pt>
    <dgm:pt modelId="{5DC44765-2DAB-474E-991B-60ADB3F08992}">
      <dgm:prSet/>
      <dgm:spPr/>
      <dgm:t>
        <a:bodyPr/>
        <a:lstStyle/>
        <a:p>
          <a:r>
            <a:rPr lang="en-US" b="0" i="0" baseline="0" dirty="0"/>
            <a:t>git config --global user.name “Muhammad Agami"</a:t>
          </a:r>
          <a:endParaRPr lang="en-US" dirty="0"/>
        </a:p>
      </dgm:t>
    </dgm:pt>
    <dgm:pt modelId="{10B0CF54-DB79-448B-9865-C576945A7552}" type="parTrans" cxnId="{39B41B79-12B3-4A25-8DA3-041C29706D2E}">
      <dgm:prSet/>
      <dgm:spPr/>
      <dgm:t>
        <a:bodyPr/>
        <a:lstStyle/>
        <a:p>
          <a:endParaRPr lang="en-US"/>
        </a:p>
      </dgm:t>
    </dgm:pt>
    <dgm:pt modelId="{7382D16C-1DA6-4B24-8324-91C9D50F1A07}" type="sibTrans" cxnId="{39B41B79-12B3-4A25-8DA3-041C29706D2E}">
      <dgm:prSet/>
      <dgm:spPr/>
      <dgm:t>
        <a:bodyPr/>
        <a:lstStyle/>
        <a:p>
          <a:endParaRPr lang="en-US"/>
        </a:p>
      </dgm:t>
    </dgm:pt>
    <dgm:pt modelId="{2EB48583-8FB9-49FC-9FCF-352370F2A9DA}">
      <dgm:prSet/>
      <dgm:spPr/>
      <dgm:t>
        <a:bodyPr/>
        <a:lstStyle/>
        <a:p>
          <a:r>
            <a:rPr lang="en-US" b="0" i="0" baseline="0" dirty="0"/>
            <a:t>git config --global user.email “mohamedagami596@gamil.com”</a:t>
          </a:r>
          <a:endParaRPr lang="en-US" dirty="0"/>
        </a:p>
      </dgm:t>
    </dgm:pt>
    <dgm:pt modelId="{574A0E59-08BB-4BA5-9154-FE25804DDDC8}" type="parTrans" cxnId="{B75C5CAE-A2A2-4E2F-8584-74EA6AA258FD}">
      <dgm:prSet/>
      <dgm:spPr/>
      <dgm:t>
        <a:bodyPr/>
        <a:lstStyle/>
        <a:p>
          <a:endParaRPr lang="en-US"/>
        </a:p>
      </dgm:t>
    </dgm:pt>
    <dgm:pt modelId="{4B3BF40B-865B-452F-9478-93D51B2D87AB}" type="sibTrans" cxnId="{B75C5CAE-A2A2-4E2F-8584-74EA6AA258FD}">
      <dgm:prSet/>
      <dgm:spPr/>
      <dgm:t>
        <a:bodyPr/>
        <a:lstStyle/>
        <a:p>
          <a:endParaRPr lang="en-US"/>
        </a:p>
      </dgm:t>
    </dgm:pt>
    <dgm:pt modelId="{ADC051A5-F460-4238-981D-6D7C025687D0}">
      <dgm:prSet/>
      <dgm:spPr/>
      <dgm:t>
        <a:bodyPr/>
        <a:lstStyle/>
        <a:p>
          <a:r>
            <a:rPr lang="en-US" b="0" i="0" baseline="0" dirty="0"/>
            <a:t>mkdir myproject</a:t>
          </a:r>
          <a:endParaRPr lang="en-US" dirty="0"/>
        </a:p>
      </dgm:t>
    </dgm:pt>
    <dgm:pt modelId="{F04DEF42-3CCF-4F8F-87A1-7E86AB528C3E}" type="parTrans" cxnId="{0CD82F7C-8412-45FB-ACF7-45BEA34A3C0D}">
      <dgm:prSet/>
      <dgm:spPr/>
      <dgm:t>
        <a:bodyPr/>
        <a:lstStyle/>
        <a:p>
          <a:endParaRPr lang="en-US"/>
        </a:p>
      </dgm:t>
    </dgm:pt>
    <dgm:pt modelId="{67CB3B46-4387-4BBE-8AE3-F99F1C1F8756}" type="sibTrans" cxnId="{0CD82F7C-8412-45FB-ACF7-45BEA34A3C0D}">
      <dgm:prSet/>
      <dgm:spPr/>
      <dgm:t>
        <a:bodyPr/>
        <a:lstStyle/>
        <a:p>
          <a:endParaRPr lang="en-US"/>
        </a:p>
      </dgm:t>
    </dgm:pt>
    <dgm:pt modelId="{D1DA912D-B833-449C-B548-908A75788E97}">
      <dgm:prSet/>
      <dgm:spPr/>
      <dgm:t>
        <a:bodyPr/>
        <a:lstStyle/>
        <a:p>
          <a:r>
            <a:rPr lang="en-US" b="0" i="0" baseline="0" dirty="0"/>
            <a:t>cd myproject</a:t>
          </a:r>
          <a:endParaRPr lang="en-US" dirty="0"/>
        </a:p>
      </dgm:t>
    </dgm:pt>
    <dgm:pt modelId="{309D51B0-74D4-45C8-B8C4-8023DCBD4ACF}" type="parTrans" cxnId="{697D9B26-755A-4A5A-B669-11EAC10BC320}">
      <dgm:prSet/>
      <dgm:spPr/>
      <dgm:t>
        <a:bodyPr/>
        <a:lstStyle/>
        <a:p>
          <a:endParaRPr lang="en-US"/>
        </a:p>
      </dgm:t>
    </dgm:pt>
    <dgm:pt modelId="{B96D39E0-0683-4247-8E80-06DF8AA730C1}" type="sibTrans" cxnId="{697D9B26-755A-4A5A-B669-11EAC10BC320}">
      <dgm:prSet/>
      <dgm:spPr/>
      <dgm:t>
        <a:bodyPr/>
        <a:lstStyle/>
        <a:p>
          <a:endParaRPr lang="en-US"/>
        </a:p>
      </dgm:t>
    </dgm:pt>
    <dgm:pt modelId="{6E595E98-2711-4B52-A99B-9D462039288D}">
      <dgm:prSet/>
      <dgm:spPr/>
      <dgm:t>
        <a:bodyPr/>
        <a:lstStyle/>
        <a:p>
          <a:r>
            <a:rPr lang="en-US" b="0" i="0" baseline="0"/>
            <a:t>git init </a:t>
          </a:r>
          <a:endParaRPr lang="en-US"/>
        </a:p>
      </dgm:t>
    </dgm:pt>
    <dgm:pt modelId="{C02FA884-E52D-4466-B41B-8A9065289111}" type="parTrans" cxnId="{B3D3E2C0-6DF8-4C4E-9C92-67CD87EFA853}">
      <dgm:prSet/>
      <dgm:spPr/>
      <dgm:t>
        <a:bodyPr/>
        <a:lstStyle/>
        <a:p>
          <a:endParaRPr lang="en-US"/>
        </a:p>
      </dgm:t>
    </dgm:pt>
    <dgm:pt modelId="{B9286C65-D114-41C7-AC8B-19E3437D1EB1}" type="sibTrans" cxnId="{B3D3E2C0-6DF8-4C4E-9C92-67CD87EFA853}">
      <dgm:prSet/>
      <dgm:spPr/>
      <dgm:t>
        <a:bodyPr/>
        <a:lstStyle/>
        <a:p>
          <a:endParaRPr lang="en-US"/>
        </a:p>
      </dgm:t>
    </dgm:pt>
    <dgm:pt modelId="{C226BCBD-DF3A-4F21-9468-44350BA90D70}" type="pres">
      <dgm:prSet presAssocID="{6C76F116-7D7B-4E3E-8FE8-0D701590D51A}" presName="root" presStyleCnt="0">
        <dgm:presLayoutVars>
          <dgm:dir/>
          <dgm:resizeHandles val="exact"/>
        </dgm:presLayoutVars>
      </dgm:prSet>
      <dgm:spPr/>
    </dgm:pt>
    <dgm:pt modelId="{5D908715-04DA-440A-9297-19891BE905BD}" type="pres">
      <dgm:prSet presAssocID="{6920FEB4-67E9-415F-B5B6-7095E47574B8}" presName="compNode" presStyleCnt="0"/>
      <dgm:spPr/>
    </dgm:pt>
    <dgm:pt modelId="{93C16BD1-D3F4-49C2-9388-2970259FFC2A}" type="pres">
      <dgm:prSet presAssocID="{6920FEB4-67E9-415F-B5B6-7095E47574B8}" presName="bgRect" presStyleLbl="bgShp" presStyleIdx="0" presStyleCnt="6"/>
      <dgm:spPr/>
    </dgm:pt>
    <dgm:pt modelId="{750ADD92-4774-4B82-9B3A-2C0B96B6A444}" type="pres">
      <dgm:prSet presAssocID="{6920FEB4-67E9-415F-B5B6-7095E47574B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DF4F152F-D96B-41BC-93ED-45BA7830711A}" type="pres">
      <dgm:prSet presAssocID="{6920FEB4-67E9-415F-B5B6-7095E47574B8}" presName="spaceRect" presStyleCnt="0"/>
      <dgm:spPr/>
    </dgm:pt>
    <dgm:pt modelId="{3574E541-FD41-4968-AC02-05A476D7269B}" type="pres">
      <dgm:prSet presAssocID="{6920FEB4-67E9-415F-B5B6-7095E47574B8}" presName="parTx" presStyleLbl="revTx" presStyleIdx="0" presStyleCnt="6">
        <dgm:presLayoutVars>
          <dgm:chMax val="0"/>
          <dgm:chPref val="0"/>
        </dgm:presLayoutVars>
      </dgm:prSet>
      <dgm:spPr/>
    </dgm:pt>
    <dgm:pt modelId="{A5EEB205-4FF6-4665-9B1A-5BDE06E8627B}" type="pres">
      <dgm:prSet presAssocID="{B5D7C59C-B378-4E81-9311-40A4744A64F2}" presName="sibTrans" presStyleCnt="0"/>
      <dgm:spPr/>
    </dgm:pt>
    <dgm:pt modelId="{324DDE9C-A5A7-4EAD-8435-38DDC1403284}" type="pres">
      <dgm:prSet presAssocID="{5DC44765-2DAB-474E-991B-60ADB3F08992}" presName="compNode" presStyleCnt="0"/>
      <dgm:spPr/>
    </dgm:pt>
    <dgm:pt modelId="{8304538C-4B0E-42FE-B4F3-EE86554466A1}" type="pres">
      <dgm:prSet presAssocID="{5DC44765-2DAB-474E-991B-60ADB3F08992}" presName="bgRect" presStyleLbl="bgShp" presStyleIdx="1" presStyleCnt="6"/>
      <dgm:spPr/>
    </dgm:pt>
    <dgm:pt modelId="{51289A20-0DF4-43C5-A806-C6C187E9B0C2}" type="pres">
      <dgm:prSet presAssocID="{5DC44765-2DAB-474E-991B-60ADB3F0899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D3695539-082E-4354-AF0F-14CBD4AEA1AC}" type="pres">
      <dgm:prSet presAssocID="{5DC44765-2DAB-474E-991B-60ADB3F08992}" presName="spaceRect" presStyleCnt="0"/>
      <dgm:spPr/>
    </dgm:pt>
    <dgm:pt modelId="{1AE9A39B-C8D0-4589-B465-6B42C5A8A958}" type="pres">
      <dgm:prSet presAssocID="{5DC44765-2DAB-474E-991B-60ADB3F08992}" presName="parTx" presStyleLbl="revTx" presStyleIdx="1" presStyleCnt="6">
        <dgm:presLayoutVars>
          <dgm:chMax val="0"/>
          <dgm:chPref val="0"/>
        </dgm:presLayoutVars>
      </dgm:prSet>
      <dgm:spPr/>
    </dgm:pt>
    <dgm:pt modelId="{286CDBBA-80C7-4964-8165-FD6D6F737251}" type="pres">
      <dgm:prSet presAssocID="{7382D16C-1DA6-4B24-8324-91C9D50F1A07}" presName="sibTrans" presStyleCnt="0"/>
      <dgm:spPr/>
    </dgm:pt>
    <dgm:pt modelId="{AC54B880-1813-4B76-ADDE-1104116F776D}" type="pres">
      <dgm:prSet presAssocID="{2EB48583-8FB9-49FC-9FCF-352370F2A9DA}" presName="compNode" presStyleCnt="0"/>
      <dgm:spPr/>
    </dgm:pt>
    <dgm:pt modelId="{1BEF1C3D-7E0B-447C-B13E-9DC5D5176937}" type="pres">
      <dgm:prSet presAssocID="{2EB48583-8FB9-49FC-9FCF-352370F2A9DA}" presName="bgRect" presStyleLbl="bgShp" presStyleIdx="2" presStyleCnt="6"/>
      <dgm:spPr/>
    </dgm:pt>
    <dgm:pt modelId="{47500E72-F1C0-4B97-A8C0-71425DDA4123}" type="pres">
      <dgm:prSet presAssocID="{2EB48583-8FB9-49FC-9FCF-352370F2A9D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velope"/>
        </a:ext>
      </dgm:extLst>
    </dgm:pt>
    <dgm:pt modelId="{57EF7938-CF22-461F-9571-B2286141A3E8}" type="pres">
      <dgm:prSet presAssocID="{2EB48583-8FB9-49FC-9FCF-352370F2A9DA}" presName="spaceRect" presStyleCnt="0"/>
      <dgm:spPr/>
    </dgm:pt>
    <dgm:pt modelId="{42F18B9F-6483-4659-8A43-B4CDB5238DFD}" type="pres">
      <dgm:prSet presAssocID="{2EB48583-8FB9-49FC-9FCF-352370F2A9DA}" presName="parTx" presStyleLbl="revTx" presStyleIdx="2" presStyleCnt="6">
        <dgm:presLayoutVars>
          <dgm:chMax val="0"/>
          <dgm:chPref val="0"/>
        </dgm:presLayoutVars>
      </dgm:prSet>
      <dgm:spPr/>
    </dgm:pt>
    <dgm:pt modelId="{3769F7CC-F729-41E6-83F8-28F895B2938E}" type="pres">
      <dgm:prSet presAssocID="{4B3BF40B-865B-452F-9478-93D51B2D87AB}" presName="sibTrans" presStyleCnt="0"/>
      <dgm:spPr/>
    </dgm:pt>
    <dgm:pt modelId="{AF42EFBD-03BF-4E93-8696-A97C85B081F1}" type="pres">
      <dgm:prSet presAssocID="{ADC051A5-F460-4238-981D-6D7C025687D0}" presName="compNode" presStyleCnt="0"/>
      <dgm:spPr/>
    </dgm:pt>
    <dgm:pt modelId="{C94E31D8-044D-4471-A3BC-CF3531E7424B}" type="pres">
      <dgm:prSet presAssocID="{ADC051A5-F460-4238-981D-6D7C025687D0}" presName="bgRect" presStyleLbl="bgShp" presStyleIdx="3" presStyleCnt="6"/>
      <dgm:spPr/>
    </dgm:pt>
    <dgm:pt modelId="{D9F77BAC-8CFC-4E3D-B700-6BEAD8450862}" type="pres">
      <dgm:prSet presAssocID="{ADC051A5-F460-4238-981D-6D7C025687D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73AB96E-04C2-4DCC-955D-68F043E35F82}" type="pres">
      <dgm:prSet presAssocID="{ADC051A5-F460-4238-981D-6D7C025687D0}" presName="spaceRect" presStyleCnt="0"/>
      <dgm:spPr/>
    </dgm:pt>
    <dgm:pt modelId="{F9E91D95-F673-4415-984C-421CCFBD709D}" type="pres">
      <dgm:prSet presAssocID="{ADC051A5-F460-4238-981D-6D7C025687D0}" presName="parTx" presStyleLbl="revTx" presStyleIdx="3" presStyleCnt="6">
        <dgm:presLayoutVars>
          <dgm:chMax val="0"/>
          <dgm:chPref val="0"/>
        </dgm:presLayoutVars>
      </dgm:prSet>
      <dgm:spPr/>
    </dgm:pt>
    <dgm:pt modelId="{48D3D1F8-ABDD-4D97-9619-7CF26B230C43}" type="pres">
      <dgm:prSet presAssocID="{67CB3B46-4387-4BBE-8AE3-F99F1C1F8756}" presName="sibTrans" presStyleCnt="0"/>
      <dgm:spPr/>
    </dgm:pt>
    <dgm:pt modelId="{F56BF778-FFC0-4A95-804F-B2FC66781AB3}" type="pres">
      <dgm:prSet presAssocID="{D1DA912D-B833-449C-B548-908A75788E97}" presName="compNode" presStyleCnt="0"/>
      <dgm:spPr/>
    </dgm:pt>
    <dgm:pt modelId="{69C3FFFB-024B-4170-9333-82BC6B0B1E3A}" type="pres">
      <dgm:prSet presAssocID="{D1DA912D-B833-449C-B548-908A75788E97}" presName="bgRect" presStyleLbl="bgShp" presStyleIdx="4" presStyleCnt="6"/>
      <dgm:spPr/>
    </dgm:pt>
    <dgm:pt modelId="{64910668-14BD-4496-A8F3-D61491DE49FE}" type="pres">
      <dgm:prSet presAssocID="{D1DA912D-B833-449C-B548-908A75788E9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tical disc"/>
        </a:ext>
      </dgm:extLst>
    </dgm:pt>
    <dgm:pt modelId="{0D94B95D-46DC-4EF7-A97C-17C6C4DBF311}" type="pres">
      <dgm:prSet presAssocID="{D1DA912D-B833-449C-B548-908A75788E97}" presName="spaceRect" presStyleCnt="0"/>
      <dgm:spPr/>
    </dgm:pt>
    <dgm:pt modelId="{0440E735-C2E8-4EE2-8B47-DEEAEDE823BB}" type="pres">
      <dgm:prSet presAssocID="{D1DA912D-B833-449C-B548-908A75788E97}" presName="parTx" presStyleLbl="revTx" presStyleIdx="4" presStyleCnt="6">
        <dgm:presLayoutVars>
          <dgm:chMax val="0"/>
          <dgm:chPref val="0"/>
        </dgm:presLayoutVars>
      </dgm:prSet>
      <dgm:spPr/>
    </dgm:pt>
    <dgm:pt modelId="{D8608139-1284-4643-8678-0C45944CAB80}" type="pres">
      <dgm:prSet presAssocID="{B96D39E0-0683-4247-8E80-06DF8AA730C1}" presName="sibTrans" presStyleCnt="0"/>
      <dgm:spPr/>
    </dgm:pt>
    <dgm:pt modelId="{D470184C-E68E-4B6C-BB6D-4981A5FFCF07}" type="pres">
      <dgm:prSet presAssocID="{6E595E98-2711-4B52-A99B-9D462039288D}" presName="compNode" presStyleCnt="0"/>
      <dgm:spPr/>
    </dgm:pt>
    <dgm:pt modelId="{A4145448-23CF-4EF4-AAE7-AB3EFD8C5C2B}" type="pres">
      <dgm:prSet presAssocID="{6E595E98-2711-4B52-A99B-9D462039288D}" presName="bgRect" presStyleLbl="bgShp" presStyleIdx="5" presStyleCnt="6"/>
      <dgm:spPr/>
    </dgm:pt>
    <dgm:pt modelId="{F8DC439E-6BBB-4D93-B029-A9E3A818B221}" type="pres">
      <dgm:prSet presAssocID="{6E595E98-2711-4B52-A99B-9D462039288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p with pin"/>
        </a:ext>
      </dgm:extLst>
    </dgm:pt>
    <dgm:pt modelId="{5D9D5F6D-2CFE-460E-9D86-4968A5500033}" type="pres">
      <dgm:prSet presAssocID="{6E595E98-2711-4B52-A99B-9D462039288D}" presName="spaceRect" presStyleCnt="0"/>
      <dgm:spPr/>
    </dgm:pt>
    <dgm:pt modelId="{F8F71008-2B80-49B3-AAB8-7B1D0EF23263}" type="pres">
      <dgm:prSet presAssocID="{6E595E98-2711-4B52-A99B-9D462039288D}" presName="parTx" presStyleLbl="revTx" presStyleIdx="5" presStyleCnt="6">
        <dgm:presLayoutVars>
          <dgm:chMax val="0"/>
          <dgm:chPref val="0"/>
        </dgm:presLayoutVars>
      </dgm:prSet>
      <dgm:spPr/>
    </dgm:pt>
  </dgm:ptLst>
  <dgm:cxnLst>
    <dgm:cxn modelId="{697D9B26-755A-4A5A-B669-11EAC10BC320}" srcId="{6C76F116-7D7B-4E3E-8FE8-0D701590D51A}" destId="{D1DA912D-B833-449C-B548-908A75788E97}" srcOrd="4" destOrd="0" parTransId="{309D51B0-74D4-45C8-B8C4-8023DCBD4ACF}" sibTransId="{B96D39E0-0683-4247-8E80-06DF8AA730C1}"/>
    <dgm:cxn modelId="{39B41B79-12B3-4A25-8DA3-041C29706D2E}" srcId="{6C76F116-7D7B-4E3E-8FE8-0D701590D51A}" destId="{5DC44765-2DAB-474E-991B-60ADB3F08992}" srcOrd="1" destOrd="0" parTransId="{10B0CF54-DB79-448B-9865-C576945A7552}" sibTransId="{7382D16C-1DA6-4B24-8324-91C9D50F1A07}"/>
    <dgm:cxn modelId="{0CD82F7C-8412-45FB-ACF7-45BEA34A3C0D}" srcId="{6C76F116-7D7B-4E3E-8FE8-0D701590D51A}" destId="{ADC051A5-F460-4238-981D-6D7C025687D0}" srcOrd="3" destOrd="0" parTransId="{F04DEF42-3CCF-4F8F-87A1-7E86AB528C3E}" sibTransId="{67CB3B46-4387-4BBE-8AE3-F99F1C1F8756}"/>
    <dgm:cxn modelId="{8CEF437F-245D-4B0E-BADF-296279C325CC}" type="presOf" srcId="{ADC051A5-F460-4238-981D-6D7C025687D0}" destId="{F9E91D95-F673-4415-984C-421CCFBD709D}" srcOrd="0" destOrd="0" presId="urn:microsoft.com/office/officeart/2018/2/layout/IconVerticalSolidList"/>
    <dgm:cxn modelId="{15242D94-EE76-4844-A0D5-533EFAE2A3F9}" type="presOf" srcId="{5DC44765-2DAB-474E-991B-60ADB3F08992}" destId="{1AE9A39B-C8D0-4589-B465-6B42C5A8A958}" srcOrd="0" destOrd="0" presId="urn:microsoft.com/office/officeart/2018/2/layout/IconVerticalSolidList"/>
    <dgm:cxn modelId="{F1DDBF97-42C0-4227-B450-A5AFCD89D280}" type="presOf" srcId="{6920FEB4-67E9-415F-B5B6-7095E47574B8}" destId="{3574E541-FD41-4968-AC02-05A476D7269B}" srcOrd="0" destOrd="0" presId="urn:microsoft.com/office/officeart/2018/2/layout/IconVerticalSolidList"/>
    <dgm:cxn modelId="{B75C5CAE-A2A2-4E2F-8584-74EA6AA258FD}" srcId="{6C76F116-7D7B-4E3E-8FE8-0D701590D51A}" destId="{2EB48583-8FB9-49FC-9FCF-352370F2A9DA}" srcOrd="2" destOrd="0" parTransId="{574A0E59-08BB-4BA5-9154-FE25804DDDC8}" sibTransId="{4B3BF40B-865B-452F-9478-93D51B2D87AB}"/>
    <dgm:cxn modelId="{82CCEDB6-8F55-4A9D-AD92-9F9D7F061C56}" type="presOf" srcId="{6C76F116-7D7B-4E3E-8FE8-0D701590D51A}" destId="{C226BCBD-DF3A-4F21-9468-44350BA90D70}" srcOrd="0" destOrd="0" presId="urn:microsoft.com/office/officeart/2018/2/layout/IconVerticalSolidList"/>
    <dgm:cxn modelId="{B3D3E2C0-6DF8-4C4E-9C92-67CD87EFA853}" srcId="{6C76F116-7D7B-4E3E-8FE8-0D701590D51A}" destId="{6E595E98-2711-4B52-A99B-9D462039288D}" srcOrd="5" destOrd="0" parTransId="{C02FA884-E52D-4466-B41B-8A9065289111}" sibTransId="{B9286C65-D114-41C7-AC8B-19E3437D1EB1}"/>
    <dgm:cxn modelId="{709C49CC-736C-44B4-936C-A44C096B8261}" type="presOf" srcId="{6E595E98-2711-4B52-A99B-9D462039288D}" destId="{F8F71008-2B80-49B3-AAB8-7B1D0EF23263}" srcOrd="0" destOrd="0" presId="urn:microsoft.com/office/officeart/2018/2/layout/IconVerticalSolidList"/>
    <dgm:cxn modelId="{74DA6FCC-B922-4F0A-AC4B-DB552C4C813D}" srcId="{6C76F116-7D7B-4E3E-8FE8-0D701590D51A}" destId="{6920FEB4-67E9-415F-B5B6-7095E47574B8}" srcOrd="0" destOrd="0" parTransId="{79367FC3-5A83-4D9F-9A69-C10AAB844133}" sibTransId="{B5D7C59C-B378-4E81-9311-40A4744A64F2}"/>
    <dgm:cxn modelId="{623650D3-5449-42F6-A288-ED9A9FEC1BF3}" type="presOf" srcId="{2EB48583-8FB9-49FC-9FCF-352370F2A9DA}" destId="{42F18B9F-6483-4659-8A43-B4CDB5238DFD}" srcOrd="0" destOrd="0" presId="urn:microsoft.com/office/officeart/2018/2/layout/IconVerticalSolidList"/>
    <dgm:cxn modelId="{FF30EEFD-675B-41C2-9628-B0309831538B}" type="presOf" srcId="{D1DA912D-B833-449C-B548-908A75788E97}" destId="{0440E735-C2E8-4EE2-8B47-DEEAEDE823BB}" srcOrd="0" destOrd="0" presId="urn:microsoft.com/office/officeart/2018/2/layout/IconVerticalSolidList"/>
    <dgm:cxn modelId="{5FB89EA8-91E6-4BD4-9DC6-90AC385F3529}" type="presParOf" srcId="{C226BCBD-DF3A-4F21-9468-44350BA90D70}" destId="{5D908715-04DA-440A-9297-19891BE905BD}" srcOrd="0" destOrd="0" presId="urn:microsoft.com/office/officeart/2018/2/layout/IconVerticalSolidList"/>
    <dgm:cxn modelId="{E79447E5-6DEE-4C88-B74B-AE8A14E512F9}" type="presParOf" srcId="{5D908715-04DA-440A-9297-19891BE905BD}" destId="{93C16BD1-D3F4-49C2-9388-2970259FFC2A}" srcOrd="0" destOrd="0" presId="urn:microsoft.com/office/officeart/2018/2/layout/IconVerticalSolidList"/>
    <dgm:cxn modelId="{86BE68B3-562B-410B-A887-48A7891EC777}" type="presParOf" srcId="{5D908715-04DA-440A-9297-19891BE905BD}" destId="{750ADD92-4774-4B82-9B3A-2C0B96B6A444}" srcOrd="1" destOrd="0" presId="urn:microsoft.com/office/officeart/2018/2/layout/IconVerticalSolidList"/>
    <dgm:cxn modelId="{F3333DF1-9225-4E66-8DED-3BB05B5AA0B1}" type="presParOf" srcId="{5D908715-04DA-440A-9297-19891BE905BD}" destId="{DF4F152F-D96B-41BC-93ED-45BA7830711A}" srcOrd="2" destOrd="0" presId="urn:microsoft.com/office/officeart/2018/2/layout/IconVerticalSolidList"/>
    <dgm:cxn modelId="{ACBEA3DB-305F-4F0D-92A3-57DFF9937B21}" type="presParOf" srcId="{5D908715-04DA-440A-9297-19891BE905BD}" destId="{3574E541-FD41-4968-AC02-05A476D7269B}" srcOrd="3" destOrd="0" presId="urn:microsoft.com/office/officeart/2018/2/layout/IconVerticalSolidList"/>
    <dgm:cxn modelId="{7A3B8CE2-2BC8-4076-A47A-EA00C990FEBC}" type="presParOf" srcId="{C226BCBD-DF3A-4F21-9468-44350BA90D70}" destId="{A5EEB205-4FF6-4665-9B1A-5BDE06E8627B}" srcOrd="1" destOrd="0" presId="urn:microsoft.com/office/officeart/2018/2/layout/IconVerticalSolidList"/>
    <dgm:cxn modelId="{E2FA36BE-8197-477F-AF46-267DFA1C79BA}" type="presParOf" srcId="{C226BCBD-DF3A-4F21-9468-44350BA90D70}" destId="{324DDE9C-A5A7-4EAD-8435-38DDC1403284}" srcOrd="2" destOrd="0" presId="urn:microsoft.com/office/officeart/2018/2/layout/IconVerticalSolidList"/>
    <dgm:cxn modelId="{83312213-170D-412E-832A-B80CE1442418}" type="presParOf" srcId="{324DDE9C-A5A7-4EAD-8435-38DDC1403284}" destId="{8304538C-4B0E-42FE-B4F3-EE86554466A1}" srcOrd="0" destOrd="0" presId="urn:microsoft.com/office/officeart/2018/2/layout/IconVerticalSolidList"/>
    <dgm:cxn modelId="{D618C09F-82BB-4CCD-BB9E-1FB16D292B3F}" type="presParOf" srcId="{324DDE9C-A5A7-4EAD-8435-38DDC1403284}" destId="{51289A20-0DF4-43C5-A806-C6C187E9B0C2}" srcOrd="1" destOrd="0" presId="urn:microsoft.com/office/officeart/2018/2/layout/IconVerticalSolidList"/>
    <dgm:cxn modelId="{45C9FAA7-1CAC-47A1-94FE-4BD98B78FD72}" type="presParOf" srcId="{324DDE9C-A5A7-4EAD-8435-38DDC1403284}" destId="{D3695539-082E-4354-AF0F-14CBD4AEA1AC}" srcOrd="2" destOrd="0" presId="urn:microsoft.com/office/officeart/2018/2/layout/IconVerticalSolidList"/>
    <dgm:cxn modelId="{4077EEA9-5BF2-469A-A918-796B8B69AEDC}" type="presParOf" srcId="{324DDE9C-A5A7-4EAD-8435-38DDC1403284}" destId="{1AE9A39B-C8D0-4589-B465-6B42C5A8A958}" srcOrd="3" destOrd="0" presId="urn:microsoft.com/office/officeart/2018/2/layout/IconVerticalSolidList"/>
    <dgm:cxn modelId="{F292FE7D-68B0-4F22-84A6-3AA42ECECBF7}" type="presParOf" srcId="{C226BCBD-DF3A-4F21-9468-44350BA90D70}" destId="{286CDBBA-80C7-4964-8165-FD6D6F737251}" srcOrd="3" destOrd="0" presId="urn:microsoft.com/office/officeart/2018/2/layout/IconVerticalSolidList"/>
    <dgm:cxn modelId="{6382F6D0-C4B9-4883-ABC9-29F464AE57F0}" type="presParOf" srcId="{C226BCBD-DF3A-4F21-9468-44350BA90D70}" destId="{AC54B880-1813-4B76-ADDE-1104116F776D}" srcOrd="4" destOrd="0" presId="urn:microsoft.com/office/officeart/2018/2/layout/IconVerticalSolidList"/>
    <dgm:cxn modelId="{6AA8C237-8BB3-498E-896D-07227314F609}" type="presParOf" srcId="{AC54B880-1813-4B76-ADDE-1104116F776D}" destId="{1BEF1C3D-7E0B-447C-B13E-9DC5D5176937}" srcOrd="0" destOrd="0" presId="urn:microsoft.com/office/officeart/2018/2/layout/IconVerticalSolidList"/>
    <dgm:cxn modelId="{484451AB-682E-413C-A96A-E47711C0C3CF}" type="presParOf" srcId="{AC54B880-1813-4B76-ADDE-1104116F776D}" destId="{47500E72-F1C0-4B97-A8C0-71425DDA4123}" srcOrd="1" destOrd="0" presId="urn:microsoft.com/office/officeart/2018/2/layout/IconVerticalSolidList"/>
    <dgm:cxn modelId="{BCB1CDB1-BE90-46A4-91FF-251E61A18E52}" type="presParOf" srcId="{AC54B880-1813-4B76-ADDE-1104116F776D}" destId="{57EF7938-CF22-461F-9571-B2286141A3E8}" srcOrd="2" destOrd="0" presId="urn:microsoft.com/office/officeart/2018/2/layout/IconVerticalSolidList"/>
    <dgm:cxn modelId="{4B129CF3-3AD6-423C-8BAD-4928DCE4C3AC}" type="presParOf" srcId="{AC54B880-1813-4B76-ADDE-1104116F776D}" destId="{42F18B9F-6483-4659-8A43-B4CDB5238DFD}" srcOrd="3" destOrd="0" presId="urn:microsoft.com/office/officeart/2018/2/layout/IconVerticalSolidList"/>
    <dgm:cxn modelId="{68918A3C-5BEC-4B59-9E81-9A6FB4D12937}" type="presParOf" srcId="{C226BCBD-DF3A-4F21-9468-44350BA90D70}" destId="{3769F7CC-F729-41E6-83F8-28F895B2938E}" srcOrd="5" destOrd="0" presId="urn:microsoft.com/office/officeart/2018/2/layout/IconVerticalSolidList"/>
    <dgm:cxn modelId="{528B52BE-99FA-47BB-96A8-B803A9243152}" type="presParOf" srcId="{C226BCBD-DF3A-4F21-9468-44350BA90D70}" destId="{AF42EFBD-03BF-4E93-8696-A97C85B081F1}" srcOrd="6" destOrd="0" presId="urn:microsoft.com/office/officeart/2018/2/layout/IconVerticalSolidList"/>
    <dgm:cxn modelId="{BD913FA8-146B-4983-8208-26309795F36A}" type="presParOf" srcId="{AF42EFBD-03BF-4E93-8696-A97C85B081F1}" destId="{C94E31D8-044D-4471-A3BC-CF3531E7424B}" srcOrd="0" destOrd="0" presId="urn:microsoft.com/office/officeart/2018/2/layout/IconVerticalSolidList"/>
    <dgm:cxn modelId="{ED1DF4CE-CC30-473E-A641-6A23CEB23F35}" type="presParOf" srcId="{AF42EFBD-03BF-4E93-8696-A97C85B081F1}" destId="{D9F77BAC-8CFC-4E3D-B700-6BEAD8450862}" srcOrd="1" destOrd="0" presId="urn:microsoft.com/office/officeart/2018/2/layout/IconVerticalSolidList"/>
    <dgm:cxn modelId="{E6C8AD64-5144-4842-825F-E27FBDC2B1E5}" type="presParOf" srcId="{AF42EFBD-03BF-4E93-8696-A97C85B081F1}" destId="{073AB96E-04C2-4DCC-955D-68F043E35F82}" srcOrd="2" destOrd="0" presId="urn:microsoft.com/office/officeart/2018/2/layout/IconVerticalSolidList"/>
    <dgm:cxn modelId="{F23256B7-F27B-4E41-936B-CA8A5A21EF04}" type="presParOf" srcId="{AF42EFBD-03BF-4E93-8696-A97C85B081F1}" destId="{F9E91D95-F673-4415-984C-421CCFBD709D}" srcOrd="3" destOrd="0" presId="urn:microsoft.com/office/officeart/2018/2/layout/IconVerticalSolidList"/>
    <dgm:cxn modelId="{0FA5E9A2-9C12-4994-8956-2955961F11CA}" type="presParOf" srcId="{C226BCBD-DF3A-4F21-9468-44350BA90D70}" destId="{48D3D1F8-ABDD-4D97-9619-7CF26B230C43}" srcOrd="7" destOrd="0" presId="urn:microsoft.com/office/officeart/2018/2/layout/IconVerticalSolidList"/>
    <dgm:cxn modelId="{53D7808E-AF0F-4FFD-B610-DCDCF8D7B55D}" type="presParOf" srcId="{C226BCBD-DF3A-4F21-9468-44350BA90D70}" destId="{F56BF778-FFC0-4A95-804F-B2FC66781AB3}" srcOrd="8" destOrd="0" presId="urn:microsoft.com/office/officeart/2018/2/layout/IconVerticalSolidList"/>
    <dgm:cxn modelId="{60AF477B-62D8-4780-A87E-552D78A76AF2}" type="presParOf" srcId="{F56BF778-FFC0-4A95-804F-B2FC66781AB3}" destId="{69C3FFFB-024B-4170-9333-82BC6B0B1E3A}" srcOrd="0" destOrd="0" presId="urn:microsoft.com/office/officeart/2018/2/layout/IconVerticalSolidList"/>
    <dgm:cxn modelId="{F7E01E6C-3014-4216-8BF9-099F4F0A614C}" type="presParOf" srcId="{F56BF778-FFC0-4A95-804F-B2FC66781AB3}" destId="{64910668-14BD-4496-A8F3-D61491DE49FE}" srcOrd="1" destOrd="0" presId="urn:microsoft.com/office/officeart/2018/2/layout/IconVerticalSolidList"/>
    <dgm:cxn modelId="{9EAE0B57-0319-4E46-B522-E06AABD4209C}" type="presParOf" srcId="{F56BF778-FFC0-4A95-804F-B2FC66781AB3}" destId="{0D94B95D-46DC-4EF7-A97C-17C6C4DBF311}" srcOrd="2" destOrd="0" presId="urn:microsoft.com/office/officeart/2018/2/layout/IconVerticalSolidList"/>
    <dgm:cxn modelId="{6A2DFE24-BCB5-40F9-A0F8-06F647374EF6}" type="presParOf" srcId="{F56BF778-FFC0-4A95-804F-B2FC66781AB3}" destId="{0440E735-C2E8-4EE2-8B47-DEEAEDE823BB}" srcOrd="3" destOrd="0" presId="urn:microsoft.com/office/officeart/2018/2/layout/IconVerticalSolidList"/>
    <dgm:cxn modelId="{88A05941-8907-4162-9EF5-864B45589AE0}" type="presParOf" srcId="{C226BCBD-DF3A-4F21-9468-44350BA90D70}" destId="{D8608139-1284-4643-8678-0C45944CAB80}" srcOrd="9" destOrd="0" presId="urn:microsoft.com/office/officeart/2018/2/layout/IconVerticalSolidList"/>
    <dgm:cxn modelId="{E995CD6A-3CE3-4C96-BF9B-06F3E59D6C53}" type="presParOf" srcId="{C226BCBD-DF3A-4F21-9468-44350BA90D70}" destId="{D470184C-E68E-4B6C-BB6D-4981A5FFCF07}" srcOrd="10" destOrd="0" presId="urn:microsoft.com/office/officeart/2018/2/layout/IconVerticalSolidList"/>
    <dgm:cxn modelId="{EEB39478-AE18-4A3B-99B2-C7B2CB7A1ABD}" type="presParOf" srcId="{D470184C-E68E-4B6C-BB6D-4981A5FFCF07}" destId="{A4145448-23CF-4EF4-AAE7-AB3EFD8C5C2B}" srcOrd="0" destOrd="0" presId="urn:microsoft.com/office/officeart/2018/2/layout/IconVerticalSolidList"/>
    <dgm:cxn modelId="{53CD7814-2541-4636-B17C-BBB6E2CBAEB9}" type="presParOf" srcId="{D470184C-E68E-4B6C-BB6D-4981A5FFCF07}" destId="{F8DC439E-6BBB-4D93-B029-A9E3A818B221}" srcOrd="1" destOrd="0" presId="urn:microsoft.com/office/officeart/2018/2/layout/IconVerticalSolidList"/>
    <dgm:cxn modelId="{71840F3D-2B04-4D66-9368-744D766E99DB}" type="presParOf" srcId="{D470184C-E68E-4B6C-BB6D-4981A5FFCF07}" destId="{5D9D5F6D-2CFE-460E-9D86-4968A5500033}" srcOrd="2" destOrd="0" presId="urn:microsoft.com/office/officeart/2018/2/layout/IconVerticalSolidList"/>
    <dgm:cxn modelId="{81C38A26-EB3F-4D1F-8174-F8AFFC5176FB}" type="presParOf" srcId="{D470184C-E68E-4B6C-BB6D-4981A5FFCF07}" destId="{F8F71008-2B80-49B3-AAB8-7B1D0EF232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54AE1-586B-42A2-9B84-47DD6CBFEBE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EA588F4-A626-48E2-B874-70FE2474BCE5}">
      <dgm:prSet/>
      <dgm:spPr/>
      <dgm:t>
        <a:bodyPr/>
        <a:lstStyle/>
        <a:p>
          <a:r>
            <a:rPr lang="en-US"/>
            <a:t>echo “my name is Mohamed” &gt;&gt; file.txt</a:t>
          </a:r>
        </a:p>
      </dgm:t>
    </dgm:pt>
    <dgm:pt modelId="{0DA2BE93-7BCB-4352-992B-19ED541AAD9C}" type="parTrans" cxnId="{B9FA8AED-FAB8-4785-B653-89DEDE9137C7}">
      <dgm:prSet/>
      <dgm:spPr/>
      <dgm:t>
        <a:bodyPr/>
        <a:lstStyle/>
        <a:p>
          <a:endParaRPr lang="en-US"/>
        </a:p>
      </dgm:t>
    </dgm:pt>
    <dgm:pt modelId="{82B539C0-0147-4E35-B5A0-74F6B960972C}" type="sibTrans" cxnId="{B9FA8AED-FAB8-4785-B653-89DEDE9137C7}">
      <dgm:prSet/>
      <dgm:spPr/>
      <dgm:t>
        <a:bodyPr/>
        <a:lstStyle/>
        <a:p>
          <a:endParaRPr lang="en-US"/>
        </a:p>
      </dgm:t>
    </dgm:pt>
    <dgm:pt modelId="{4933B548-043B-4B22-91F8-DC87DA7EA0BA}">
      <dgm:prSet/>
      <dgm:spPr/>
      <dgm:t>
        <a:bodyPr/>
        <a:lstStyle/>
        <a:p>
          <a:r>
            <a:rPr lang="en-US" dirty="0"/>
            <a:t>ls</a:t>
          </a:r>
        </a:p>
      </dgm:t>
    </dgm:pt>
    <dgm:pt modelId="{76B71CF0-76CA-436C-8B7A-5FDDBB72BAB6}" type="parTrans" cxnId="{8B908B88-D785-407E-9A24-82647ACCFB25}">
      <dgm:prSet/>
      <dgm:spPr/>
      <dgm:t>
        <a:bodyPr/>
        <a:lstStyle/>
        <a:p>
          <a:endParaRPr lang="en-US"/>
        </a:p>
      </dgm:t>
    </dgm:pt>
    <dgm:pt modelId="{56D4904B-D833-4CB2-8A3E-CD9168692355}" type="sibTrans" cxnId="{8B908B88-D785-407E-9A24-82647ACCFB25}">
      <dgm:prSet/>
      <dgm:spPr/>
      <dgm:t>
        <a:bodyPr/>
        <a:lstStyle/>
        <a:p>
          <a:endParaRPr lang="en-US"/>
        </a:p>
      </dgm:t>
    </dgm:pt>
    <dgm:pt modelId="{CFF517A8-C519-4D8F-A8A3-8BDEE6FA0B48}">
      <dgm:prSet/>
      <dgm:spPr/>
      <dgm:t>
        <a:bodyPr/>
        <a:lstStyle/>
        <a:p>
          <a:r>
            <a:rPr lang="en-US"/>
            <a:t>git status</a:t>
          </a:r>
        </a:p>
      </dgm:t>
    </dgm:pt>
    <dgm:pt modelId="{BF24BFED-3ED7-4EE4-96AA-5DD8C5F0705E}" type="parTrans" cxnId="{557835CF-6A77-47BF-A33C-87740E6E4749}">
      <dgm:prSet/>
      <dgm:spPr/>
      <dgm:t>
        <a:bodyPr/>
        <a:lstStyle/>
        <a:p>
          <a:endParaRPr lang="en-US"/>
        </a:p>
      </dgm:t>
    </dgm:pt>
    <dgm:pt modelId="{A72DF9BE-2233-48CF-A861-3EA3D5E0175B}" type="sibTrans" cxnId="{557835CF-6A77-47BF-A33C-87740E6E4749}">
      <dgm:prSet/>
      <dgm:spPr/>
      <dgm:t>
        <a:bodyPr/>
        <a:lstStyle/>
        <a:p>
          <a:endParaRPr lang="en-US"/>
        </a:p>
      </dgm:t>
    </dgm:pt>
    <dgm:pt modelId="{834555A8-4A8D-45BC-A104-FFB6131F8F08}">
      <dgm:prSet/>
      <dgm:spPr/>
      <dgm:t>
        <a:bodyPr/>
        <a:lstStyle/>
        <a:p>
          <a:r>
            <a:rPr lang="en-US"/>
            <a:t>readme.md</a:t>
          </a:r>
        </a:p>
      </dgm:t>
    </dgm:pt>
    <dgm:pt modelId="{594FE117-DA85-4949-84AC-AB023DE7376A}" type="parTrans" cxnId="{735C72B4-1B98-431B-B8BA-E76FFBD04E2E}">
      <dgm:prSet/>
      <dgm:spPr/>
      <dgm:t>
        <a:bodyPr/>
        <a:lstStyle/>
        <a:p>
          <a:endParaRPr lang="en-US"/>
        </a:p>
      </dgm:t>
    </dgm:pt>
    <dgm:pt modelId="{1191C9E8-9D8B-4A2D-8399-2E7BF3DF0627}" type="sibTrans" cxnId="{735C72B4-1B98-431B-B8BA-E76FFBD04E2E}">
      <dgm:prSet/>
      <dgm:spPr/>
      <dgm:t>
        <a:bodyPr/>
        <a:lstStyle/>
        <a:p>
          <a:endParaRPr lang="en-US"/>
        </a:p>
      </dgm:t>
    </dgm:pt>
    <dgm:pt modelId="{96A834B0-FFED-49F2-86A5-F3BE36965C64}">
      <dgm:prSet/>
      <dgm:spPr/>
      <dgm:t>
        <a:bodyPr/>
        <a:lstStyle/>
        <a:p>
          <a:r>
            <a:rPr lang="en-US" dirty="0"/>
            <a:t>git rm –cached file.txt</a:t>
          </a:r>
        </a:p>
      </dgm:t>
    </dgm:pt>
    <dgm:pt modelId="{CCDD342B-B96F-42A2-9F73-6E4FE513CCC3}" type="parTrans" cxnId="{55FBA18A-347C-4641-94E3-1C772F171CC4}">
      <dgm:prSet/>
      <dgm:spPr/>
      <dgm:t>
        <a:bodyPr/>
        <a:lstStyle/>
        <a:p>
          <a:endParaRPr lang="en-US"/>
        </a:p>
      </dgm:t>
    </dgm:pt>
    <dgm:pt modelId="{EE309E9E-E5D6-4E90-BE78-E27A3E3547FA}" type="sibTrans" cxnId="{55FBA18A-347C-4641-94E3-1C772F171CC4}">
      <dgm:prSet/>
      <dgm:spPr/>
      <dgm:t>
        <a:bodyPr/>
        <a:lstStyle/>
        <a:p>
          <a:endParaRPr lang="en-US"/>
        </a:p>
      </dgm:t>
    </dgm:pt>
    <dgm:pt modelId="{843495A9-EC84-4AD2-8DC8-96C51F035CF0}">
      <dgm:prSet/>
      <dgm:spPr/>
      <dgm:t>
        <a:bodyPr/>
        <a:lstStyle/>
        <a:p>
          <a:r>
            <a:rPr lang="en-US" dirty="0"/>
            <a:t>git add –all</a:t>
          </a:r>
        </a:p>
      </dgm:t>
    </dgm:pt>
    <dgm:pt modelId="{56981523-EB22-4326-902B-CE8D1A529CB6}" type="parTrans" cxnId="{3B08F614-20D8-4DD6-9A72-44BF6139B5E2}">
      <dgm:prSet/>
      <dgm:spPr/>
      <dgm:t>
        <a:bodyPr/>
        <a:lstStyle/>
        <a:p>
          <a:endParaRPr lang="en-US"/>
        </a:p>
      </dgm:t>
    </dgm:pt>
    <dgm:pt modelId="{37E3B622-CAC4-4C81-94FA-04BF1503E0E9}" type="sibTrans" cxnId="{3B08F614-20D8-4DD6-9A72-44BF6139B5E2}">
      <dgm:prSet/>
      <dgm:spPr/>
      <dgm:t>
        <a:bodyPr/>
        <a:lstStyle/>
        <a:p>
          <a:endParaRPr lang="en-US"/>
        </a:p>
      </dgm:t>
    </dgm:pt>
    <dgm:pt modelId="{B825B515-7224-45ED-AC6E-ADB923E5B291}">
      <dgm:prSet/>
      <dgm:spPr/>
      <dgm:t>
        <a:bodyPr/>
        <a:lstStyle/>
        <a:p>
          <a:r>
            <a:rPr lang="en-US" dirty="0"/>
            <a:t>git reset head file.txt</a:t>
          </a:r>
        </a:p>
      </dgm:t>
    </dgm:pt>
    <dgm:pt modelId="{F2047D38-1572-4376-BAF1-93583DFC4C49}" type="parTrans" cxnId="{5FA39CCC-C60A-4449-A3D1-C182776464A6}">
      <dgm:prSet/>
      <dgm:spPr/>
      <dgm:t>
        <a:bodyPr/>
        <a:lstStyle/>
        <a:p>
          <a:endParaRPr lang="en-US"/>
        </a:p>
      </dgm:t>
    </dgm:pt>
    <dgm:pt modelId="{7E8976AF-F1AB-4347-A68F-D9FE99794F67}" type="sibTrans" cxnId="{5FA39CCC-C60A-4449-A3D1-C182776464A6}">
      <dgm:prSet/>
      <dgm:spPr/>
      <dgm:t>
        <a:bodyPr/>
        <a:lstStyle/>
        <a:p>
          <a:endParaRPr lang="en-US"/>
        </a:p>
      </dgm:t>
    </dgm:pt>
    <dgm:pt modelId="{A12A8741-071D-42E7-B162-E082C91C021A}">
      <dgm:prSet/>
      <dgm:spPr/>
      <dgm:t>
        <a:bodyPr/>
        <a:lstStyle/>
        <a:p>
          <a:r>
            <a:rPr lang="en-US" dirty="0"/>
            <a:t>Git ls-files</a:t>
          </a:r>
        </a:p>
      </dgm:t>
    </dgm:pt>
    <dgm:pt modelId="{242A6A5A-E3EE-4B3B-B958-9E4ED01B6AB0}" type="parTrans" cxnId="{946EED3A-FDB9-4D6B-913D-974540A83885}">
      <dgm:prSet/>
      <dgm:spPr/>
      <dgm:t>
        <a:bodyPr/>
        <a:lstStyle/>
        <a:p>
          <a:endParaRPr lang="en-US"/>
        </a:p>
      </dgm:t>
    </dgm:pt>
    <dgm:pt modelId="{26294E95-32DE-4FF4-9DD1-D518CC5A2D83}" type="sibTrans" cxnId="{946EED3A-FDB9-4D6B-913D-974540A83885}">
      <dgm:prSet/>
      <dgm:spPr/>
      <dgm:t>
        <a:bodyPr/>
        <a:lstStyle/>
        <a:p>
          <a:endParaRPr lang="en-US"/>
        </a:p>
      </dgm:t>
    </dgm:pt>
    <dgm:pt modelId="{F0C9AF3A-DEF5-4A72-96DF-9B36B1169395}" type="pres">
      <dgm:prSet presAssocID="{76F54AE1-586B-42A2-9B84-47DD6CBFEBE3}" presName="vert0" presStyleCnt="0">
        <dgm:presLayoutVars>
          <dgm:dir/>
          <dgm:animOne val="branch"/>
          <dgm:animLvl val="lvl"/>
        </dgm:presLayoutVars>
      </dgm:prSet>
      <dgm:spPr/>
    </dgm:pt>
    <dgm:pt modelId="{12D7D488-273E-4071-ABAD-A7CBA2E3CD6F}" type="pres">
      <dgm:prSet presAssocID="{2EA588F4-A626-48E2-B874-70FE2474BCE5}" presName="thickLine" presStyleLbl="alignNode1" presStyleIdx="0" presStyleCnt="8"/>
      <dgm:spPr/>
    </dgm:pt>
    <dgm:pt modelId="{DD51027E-28C8-401C-ADE8-1747951D9F6E}" type="pres">
      <dgm:prSet presAssocID="{2EA588F4-A626-48E2-B874-70FE2474BCE5}" presName="horz1" presStyleCnt="0"/>
      <dgm:spPr/>
    </dgm:pt>
    <dgm:pt modelId="{6DDD8D4F-B472-4A1C-9025-F5AE2EEBF1E3}" type="pres">
      <dgm:prSet presAssocID="{2EA588F4-A626-48E2-B874-70FE2474BCE5}" presName="tx1" presStyleLbl="revTx" presStyleIdx="0" presStyleCnt="8"/>
      <dgm:spPr/>
    </dgm:pt>
    <dgm:pt modelId="{C3C33A12-1E8E-4037-AC23-A97B7B5FB7F0}" type="pres">
      <dgm:prSet presAssocID="{2EA588F4-A626-48E2-B874-70FE2474BCE5}" presName="vert1" presStyleCnt="0"/>
      <dgm:spPr/>
    </dgm:pt>
    <dgm:pt modelId="{41F784D9-061F-4250-B160-CFB739F9401B}" type="pres">
      <dgm:prSet presAssocID="{4933B548-043B-4B22-91F8-DC87DA7EA0BA}" presName="thickLine" presStyleLbl="alignNode1" presStyleIdx="1" presStyleCnt="8"/>
      <dgm:spPr/>
    </dgm:pt>
    <dgm:pt modelId="{7952BD90-6A57-46CB-AA55-3555A6448355}" type="pres">
      <dgm:prSet presAssocID="{4933B548-043B-4B22-91F8-DC87DA7EA0BA}" presName="horz1" presStyleCnt="0"/>
      <dgm:spPr/>
    </dgm:pt>
    <dgm:pt modelId="{D0B15433-D9C5-4001-8179-07D1771DBFD6}" type="pres">
      <dgm:prSet presAssocID="{4933B548-043B-4B22-91F8-DC87DA7EA0BA}" presName="tx1" presStyleLbl="revTx" presStyleIdx="1" presStyleCnt="8"/>
      <dgm:spPr/>
    </dgm:pt>
    <dgm:pt modelId="{FE9D1547-1776-4CE4-9744-F3A311D1ED8E}" type="pres">
      <dgm:prSet presAssocID="{4933B548-043B-4B22-91F8-DC87DA7EA0BA}" presName="vert1" presStyleCnt="0"/>
      <dgm:spPr/>
    </dgm:pt>
    <dgm:pt modelId="{6152F098-5367-46CF-94D5-E4A50AEB80EB}" type="pres">
      <dgm:prSet presAssocID="{CFF517A8-C519-4D8F-A8A3-8BDEE6FA0B48}" presName="thickLine" presStyleLbl="alignNode1" presStyleIdx="2" presStyleCnt="8"/>
      <dgm:spPr/>
    </dgm:pt>
    <dgm:pt modelId="{1127E659-3599-4BF0-AC1C-64E385BB8A8D}" type="pres">
      <dgm:prSet presAssocID="{CFF517A8-C519-4D8F-A8A3-8BDEE6FA0B48}" presName="horz1" presStyleCnt="0"/>
      <dgm:spPr/>
    </dgm:pt>
    <dgm:pt modelId="{8EF361CA-413E-40F3-BB9E-E2391BB2AE91}" type="pres">
      <dgm:prSet presAssocID="{CFF517A8-C519-4D8F-A8A3-8BDEE6FA0B48}" presName="tx1" presStyleLbl="revTx" presStyleIdx="2" presStyleCnt="8"/>
      <dgm:spPr/>
    </dgm:pt>
    <dgm:pt modelId="{1346EDFE-B608-468D-B208-D7159B65D3B0}" type="pres">
      <dgm:prSet presAssocID="{CFF517A8-C519-4D8F-A8A3-8BDEE6FA0B48}" presName="vert1" presStyleCnt="0"/>
      <dgm:spPr/>
    </dgm:pt>
    <dgm:pt modelId="{85F36812-29D0-497A-AD53-E965A6AD345B}" type="pres">
      <dgm:prSet presAssocID="{834555A8-4A8D-45BC-A104-FFB6131F8F08}" presName="thickLine" presStyleLbl="alignNode1" presStyleIdx="3" presStyleCnt="8"/>
      <dgm:spPr/>
    </dgm:pt>
    <dgm:pt modelId="{B782B126-1ACB-478B-9A42-877AFB32EBAD}" type="pres">
      <dgm:prSet presAssocID="{834555A8-4A8D-45BC-A104-FFB6131F8F08}" presName="horz1" presStyleCnt="0"/>
      <dgm:spPr/>
    </dgm:pt>
    <dgm:pt modelId="{5FB9B866-E4A1-4389-A50A-7ACBC4B82969}" type="pres">
      <dgm:prSet presAssocID="{834555A8-4A8D-45BC-A104-FFB6131F8F08}" presName="tx1" presStyleLbl="revTx" presStyleIdx="3" presStyleCnt="8"/>
      <dgm:spPr/>
    </dgm:pt>
    <dgm:pt modelId="{DB89D38C-C220-421B-8877-4E637A8612FD}" type="pres">
      <dgm:prSet presAssocID="{834555A8-4A8D-45BC-A104-FFB6131F8F08}" presName="vert1" presStyleCnt="0"/>
      <dgm:spPr/>
    </dgm:pt>
    <dgm:pt modelId="{AF591D89-869D-402E-A07D-AEB604A9941A}" type="pres">
      <dgm:prSet presAssocID="{96A834B0-FFED-49F2-86A5-F3BE36965C64}" presName="thickLine" presStyleLbl="alignNode1" presStyleIdx="4" presStyleCnt="8"/>
      <dgm:spPr/>
    </dgm:pt>
    <dgm:pt modelId="{74F587E8-68ED-44EC-BBDC-E1274B8710D9}" type="pres">
      <dgm:prSet presAssocID="{96A834B0-FFED-49F2-86A5-F3BE36965C64}" presName="horz1" presStyleCnt="0"/>
      <dgm:spPr/>
    </dgm:pt>
    <dgm:pt modelId="{6ED7BDF6-B3CD-42EF-891B-487CE79D7D47}" type="pres">
      <dgm:prSet presAssocID="{96A834B0-FFED-49F2-86A5-F3BE36965C64}" presName="tx1" presStyleLbl="revTx" presStyleIdx="4" presStyleCnt="8"/>
      <dgm:spPr/>
    </dgm:pt>
    <dgm:pt modelId="{8AC02A43-E6B1-4039-B1BF-8686BE94D633}" type="pres">
      <dgm:prSet presAssocID="{96A834B0-FFED-49F2-86A5-F3BE36965C64}" presName="vert1" presStyleCnt="0"/>
      <dgm:spPr/>
    </dgm:pt>
    <dgm:pt modelId="{61A70EE2-467A-489A-907C-CDA7CF661999}" type="pres">
      <dgm:prSet presAssocID="{843495A9-EC84-4AD2-8DC8-96C51F035CF0}" presName="thickLine" presStyleLbl="alignNode1" presStyleIdx="5" presStyleCnt="8"/>
      <dgm:spPr/>
    </dgm:pt>
    <dgm:pt modelId="{01579FE3-2F2A-4F99-97BA-6E9C568E4AA0}" type="pres">
      <dgm:prSet presAssocID="{843495A9-EC84-4AD2-8DC8-96C51F035CF0}" presName="horz1" presStyleCnt="0"/>
      <dgm:spPr/>
    </dgm:pt>
    <dgm:pt modelId="{3AEF6FDF-831E-417C-AD66-993C674927D3}" type="pres">
      <dgm:prSet presAssocID="{843495A9-EC84-4AD2-8DC8-96C51F035CF0}" presName="tx1" presStyleLbl="revTx" presStyleIdx="5" presStyleCnt="8"/>
      <dgm:spPr/>
    </dgm:pt>
    <dgm:pt modelId="{AB1DF197-A4A0-4FCE-BDD3-D96019A1DFC6}" type="pres">
      <dgm:prSet presAssocID="{843495A9-EC84-4AD2-8DC8-96C51F035CF0}" presName="vert1" presStyleCnt="0"/>
      <dgm:spPr/>
    </dgm:pt>
    <dgm:pt modelId="{23F29D25-D888-418A-A0E6-08E3C022C518}" type="pres">
      <dgm:prSet presAssocID="{B825B515-7224-45ED-AC6E-ADB923E5B291}" presName="thickLine" presStyleLbl="alignNode1" presStyleIdx="6" presStyleCnt="8"/>
      <dgm:spPr/>
    </dgm:pt>
    <dgm:pt modelId="{9712746B-1504-4649-AE0F-492D90F3644B}" type="pres">
      <dgm:prSet presAssocID="{B825B515-7224-45ED-AC6E-ADB923E5B291}" presName="horz1" presStyleCnt="0"/>
      <dgm:spPr/>
    </dgm:pt>
    <dgm:pt modelId="{B5CFF143-E8AA-4BEA-BC2B-73FC3E227047}" type="pres">
      <dgm:prSet presAssocID="{B825B515-7224-45ED-AC6E-ADB923E5B291}" presName="tx1" presStyleLbl="revTx" presStyleIdx="6" presStyleCnt="8"/>
      <dgm:spPr/>
    </dgm:pt>
    <dgm:pt modelId="{E1A433C6-539F-4B97-85E2-00310A9AAF7C}" type="pres">
      <dgm:prSet presAssocID="{B825B515-7224-45ED-AC6E-ADB923E5B291}" presName="vert1" presStyleCnt="0"/>
      <dgm:spPr/>
    </dgm:pt>
    <dgm:pt modelId="{9F12DAB1-34EE-4114-8371-76AD63C7195D}" type="pres">
      <dgm:prSet presAssocID="{A12A8741-071D-42E7-B162-E082C91C021A}" presName="thickLine" presStyleLbl="alignNode1" presStyleIdx="7" presStyleCnt="8"/>
      <dgm:spPr/>
    </dgm:pt>
    <dgm:pt modelId="{488FD892-E88F-4989-9F03-A3BFFE51FE13}" type="pres">
      <dgm:prSet presAssocID="{A12A8741-071D-42E7-B162-E082C91C021A}" presName="horz1" presStyleCnt="0"/>
      <dgm:spPr/>
    </dgm:pt>
    <dgm:pt modelId="{3895FE70-B901-479E-9DCD-3034CA0DCE53}" type="pres">
      <dgm:prSet presAssocID="{A12A8741-071D-42E7-B162-E082C91C021A}" presName="tx1" presStyleLbl="revTx" presStyleIdx="7" presStyleCnt="8"/>
      <dgm:spPr/>
    </dgm:pt>
    <dgm:pt modelId="{96693462-3A56-49DD-A8CF-AA0440844DEB}" type="pres">
      <dgm:prSet presAssocID="{A12A8741-071D-42E7-B162-E082C91C021A}" presName="vert1" presStyleCnt="0"/>
      <dgm:spPr/>
    </dgm:pt>
  </dgm:ptLst>
  <dgm:cxnLst>
    <dgm:cxn modelId="{FAE7F209-5C05-46F4-B9F6-FC7BC042A423}" type="presOf" srcId="{A12A8741-071D-42E7-B162-E082C91C021A}" destId="{3895FE70-B901-479E-9DCD-3034CA0DCE53}" srcOrd="0" destOrd="0" presId="urn:microsoft.com/office/officeart/2008/layout/LinedList"/>
    <dgm:cxn modelId="{3B08F614-20D8-4DD6-9A72-44BF6139B5E2}" srcId="{76F54AE1-586B-42A2-9B84-47DD6CBFEBE3}" destId="{843495A9-EC84-4AD2-8DC8-96C51F035CF0}" srcOrd="5" destOrd="0" parTransId="{56981523-EB22-4326-902B-CE8D1A529CB6}" sibTransId="{37E3B622-CAC4-4C81-94FA-04BF1503E0E9}"/>
    <dgm:cxn modelId="{24D1072D-0C4B-4B93-B9CF-C779C1705707}" type="presOf" srcId="{2EA588F4-A626-48E2-B874-70FE2474BCE5}" destId="{6DDD8D4F-B472-4A1C-9025-F5AE2EEBF1E3}" srcOrd="0" destOrd="0" presId="urn:microsoft.com/office/officeart/2008/layout/LinedList"/>
    <dgm:cxn modelId="{946EED3A-FDB9-4D6B-913D-974540A83885}" srcId="{76F54AE1-586B-42A2-9B84-47DD6CBFEBE3}" destId="{A12A8741-071D-42E7-B162-E082C91C021A}" srcOrd="7" destOrd="0" parTransId="{242A6A5A-E3EE-4B3B-B958-9E4ED01B6AB0}" sibTransId="{26294E95-32DE-4FF4-9DD1-D518CC5A2D83}"/>
    <dgm:cxn modelId="{A571DE6C-5D7B-4005-AB45-5D43572A3C1B}" type="presOf" srcId="{CFF517A8-C519-4D8F-A8A3-8BDEE6FA0B48}" destId="{8EF361CA-413E-40F3-BB9E-E2391BB2AE91}" srcOrd="0" destOrd="0" presId="urn:microsoft.com/office/officeart/2008/layout/LinedList"/>
    <dgm:cxn modelId="{B8A47258-DEFF-4441-A061-137FDC9F3444}" type="presOf" srcId="{834555A8-4A8D-45BC-A104-FFB6131F8F08}" destId="{5FB9B866-E4A1-4389-A50A-7ACBC4B82969}" srcOrd="0" destOrd="0" presId="urn:microsoft.com/office/officeart/2008/layout/LinedList"/>
    <dgm:cxn modelId="{8B908B88-D785-407E-9A24-82647ACCFB25}" srcId="{76F54AE1-586B-42A2-9B84-47DD6CBFEBE3}" destId="{4933B548-043B-4B22-91F8-DC87DA7EA0BA}" srcOrd="1" destOrd="0" parTransId="{76B71CF0-76CA-436C-8B7A-5FDDBB72BAB6}" sibTransId="{56D4904B-D833-4CB2-8A3E-CD9168692355}"/>
    <dgm:cxn modelId="{55FBA18A-347C-4641-94E3-1C772F171CC4}" srcId="{76F54AE1-586B-42A2-9B84-47DD6CBFEBE3}" destId="{96A834B0-FFED-49F2-86A5-F3BE36965C64}" srcOrd="4" destOrd="0" parTransId="{CCDD342B-B96F-42A2-9F73-6E4FE513CCC3}" sibTransId="{EE309E9E-E5D6-4E90-BE78-E27A3E3547FA}"/>
    <dgm:cxn modelId="{BC31DEAD-D4F2-4E86-9425-CAE72B0E1B18}" type="presOf" srcId="{76F54AE1-586B-42A2-9B84-47DD6CBFEBE3}" destId="{F0C9AF3A-DEF5-4A72-96DF-9B36B1169395}" srcOrd="0" destOrd="0" presId="urn:microsoft.com/office/officeart/2008/layout/LinedList"/>
    <dgm:cxn modelId="{735C72B4-1B98-431B-B8BA-E76FFBD04E2E}" srcId="{76F54AE1-586B-42A2-9B84-47DD6CBFEBE3}" destId="{834555A8-4A8D-45BC-A104-FFB6131F8F08}" srcOrd="3" destOrd="0" parTransId="{594FE117-DA85-4949-84AC-AB023DE7376A}" sibTransId="{1191C9E8-9D8B-4A2D-8399-2E7BF3DF0627}"/>
    <dgm:cxn modelId="{C7995DBE-AA1A-4C07-9CD7-E631905666EA}" type="presOf" srcId="{4933B548-043B-4B22-91F8-DC87DA7EA0BA}" destId="{D0B15433-D9C5-4001-8179-07D1771DBFD6}" srcOrd="0" destOrd="0" presId="urn:microsoft.com/office/officeart/2008/layout/LinedList"/>
    <dgm:cxn modelId="{5FA39CCC-C60A-4449-A3D1-C182776464A6}" srcId="{76F54AE1-586B-42A2-9B84-47DD6CBFEBE3}" destId="{B825B515-7224-45ED-AC6E-ADB923E5B291}" srcOrd="6" destOrd="0" parTransId="{F2047D38-1572-4376-BAF1-93583DFC4C49}" sibTransId="{7E8976AF-F1AB-4347-A68F-D9FE99794F67}"/>
    <dgm:cxn modelId="{557835CF-6A77-47BF-A33C-87740E6E4749}" srcId="{76F54AE1-586B-42A2-9B84-47DD6CBFEBE3}" destId="{CFF517A8-C519-4D8F-A8A3-8BDEE6FA0B48}" srcOrd="2" destOrd="0" parTransId="{BF24BFED-3ED7-4EE4-96AA-5DD8C5F0705E}" sibTransId="{A72DF9BE-2233-48CF-A861-3EA3D5E0175B}"/>
    <dgm:cxn modelId="{18405CDD-A1A0-4F42-BE15-EA342AA74DF5}" type="presOf" srcId="{B825B515-7224-45ED-AC6E-ADB923E5B291}" destId="{B5CFF143-E8AA-4BEA-BC2B-73FC3E227047}" srcOrd="0" destOrd="0" presId="urn:microsoft.com/office/officeart/2008/layout/LinedList"/>
    <dgm:cxn modelId="{E2064CDD-7B3C-4B0D-B5E7-8D6AF49F0D45}" type="presOf" srcId="{843495A9-EC84-4AD2-8DC8-96C51F035CF0}" destId="{3AEF6FDF-831E-417C-AD66-993C674927D3}" srcOrd="0" destOrd="0" presId="urn:microsoft.com/office/officeart/2008/layout/LinedList"/>
    <dgm:cxn modelId="{67B155E1-6899-41BE-A6E1-93AD8A1AF332}" type="presOf" srcId="{96A834B0-FFED-49F2-86A5-F3BE36965C64}" destId="{6ED7BDF6-B3CD-42EF-891B-487CE79D7D47}" srcOrd="0" destOrd="0" presId="urn:microsoft.com/office/officeart/2008/layout/LinedList"/>
    <dgm:cxn modelId="{B9FA8AED-FAB8-4785-B653-89DEDE9137C7}" srcId="{76F54AE1-586B-42A2-9B84-47DD6CBFEBE3}" destId="{2EA588F4-A626-48E2-B874-70FE2474BCE5}" srcOrd="0" destOrd="0" parTransId="{0DA2BE93-7BCB-4352-992B-19ED541AAD9C}" sibTransId="{82B539C0-0147-4E35-B5A0-74F6B960972C}"/>
    <dgm:cxn modelId="{97C9B7E6-3DF2-4A68-8D6D-22F6B0446349}" type="presParOf" srcId="{F0C9AF3A-DEF5-4A72-96DF-9B36B1169395}" destId="{12D7D488-273E-4071-ABAD-A7CBA2E3CD6F}" srcOrd="0" destOrd="0" presId="urn:microsoft.com/office/officeart/2008/layout/LinedList"/>
    <dgm:cxn modelId="{8B1DAF8A-ADC2-4189-A6D2-C1AB924CD676}" type="presParOf" srcId="{F0C9AF3A-DEF5-4A72-96DF-9B36B1169395}" destId="{DD51027E-28C8-401C-ADE8-1747951D9F6E}" srcOrd="1" destOrd="0" presId="urn:microsoft.com/office/officeart/2008/layout/LinedList"/>
    <dgm:cxn modelId="{46243DFA-6051-4960-A297-8EFFF29F58A4}" type="presParOf" srcId="{DD51027E-28C8-401C-ADE8-1747951D9F6E}" destId="{6DDD8D4F-B472-4A1C-9025-F5AE2EEBF1E3}" srcOrd="0" destOrd="0" presId="urn:microsoft.com/office/officeart/2008/layout/LinedList"/>
    <dgm:cxn modelId="{0202D2EB-D518-44D0-83B7-95D358D22CFC}" type="presParOf" srcId="{DD51027E-28C8-401C-ADE8-1747951D9F6E}" destId="{C3C33A12-1E8E-4037-AC23-A97B7B5FB7F0}" srcOrd="1" destOrd="0" presId="urn:microsoft.com/office/officeart/2008/layout/LinedList"/>
    <dgm:cxn modelId="{8B8A98CE-6F59-4541-958F-D11D1A695766}" type="presParOf" srcId="{F0C9AF3A-DEF5-4A72-96DF-9B36B1169395}" destId="{41F784D9-061F-4250-B160-CFB739F9401B}" srcOrd="2" destOrd="0" presId="urn:microsoft.com/office/officeart/2008/layout/LinedList"/>
    <dgm:cxn modelId="{7149EE88-5AE2-463B-B61C-59B9418F86C5}" type="presParOf" srcId="{F0C9AF3A-DEF5-4A72-96DF-9B36B1169395}" destId="{7952BD90-6A57-46CB-AA55-3555A6448355}" srcOrd="3" destOrd="0" presId="urn:microsoft.com/office/officeart/2008/layout/LinedList"/>
    <dgm:cxn modelId="{0A0D744C-8EF2-4CC7-9533-1F73D8D1FB1E}" type="presParOf" srcId="{7952BD90-6A57-46CB-AA55-3555A6448355}" destId="{D0B15433-D9C5-4001-8179-07D1771DBFD6}" srcOrd="0" destOrd="0" presId="urn:microsoft.com/office/officeart/2008/layout/LinedList"/>
    <dgm:cxn modelId="{5A82DD9A-0A6A-463B-B90C-D6BF6CC22A64}" type="presParOf" srcId="{7952BD90-6A57-46CB-AA55-3555A6448355}" destId="{FE9D1547-1776-4CE4-9744-F3A311D1ED8E}" srcOrd="1" destOrd="0" presId="urn:microsoft.com/office/officeart/2008/layout/LinedList"/>
    <dgm:cxn modelId="{88BCAFD5-D3A1-422B-B212-945686104CC8}" type="presParOf" srcId="{F0C9AF3A-DEF5-4A72-96DF-9B36B1169395}" destId="{6152F098-5367-46CF-94D5-E4A50AEB80EB}" srcOrd="4" destOrd="0" presId="urn:microsoft.com/office/officeart/2008/layout/LinedList"/>
    <dgm:cxn modelId="{97D9BEBB-678E-4458-9709-4CEBD443B8BE}" type="presParOf" srcId="{F0C9AF3A-DEF5-4A72-96DF-9B36B1169395}" destId="{1127E659-3599-4BF0-AC1C-64E385BB8A8D}" srcOrd="5" destOrd="0" presId="urn:microsoft.com/office/officeart/2008/layout/LinedList"/>
    <dgm:cxn modelId="{F08AE632-F78D-48B8-9C20-3F2E6AAB75B5}" type="presParOf" srcId="{1127E659-3599-4BF0-AC1C-64E385BB8A8D}" destId="{8EF361CA-413E-40F3-BB9E-E2391BB2AE91}" srcOrd="0" destOrd="0" presId="urn:microsoft.com/office/officeart/2008/layout/LinedList"/>
    <dgm:cxn modelId="{E644D826-5AEA-4D46-BCC2-3A1F02F2F335}" type="presParOf" srcId="{1127E659-3599-4BF0-AC1C-64E385BB8A8D}" destId="{1346EDFE-B608-468D-B208-D7159B65D3B0}" srcOrd="1" destOrd="0" presId="urn:microsoft.com/office/officeart/2008/layout/LinedList"/>
    <dgm:cxn modelId="{6F58820E-6074-4409-A6A4-1D255D6E03D9}" type="presParOf" srcId="{F0C9AF3A-DEF5-4A72-96DF-9B36B1169395}" destId="{85F36812-29D0-497A-AD53-E965A6AD345B}" srcOrd="6" destOrd="0" presId="urn:microsoft.com/office/officeart/2008/layout/LinedList"/>
    <dgm:cxn modelId="{A6FFAB35-F3B3-4587-82A1-87B08B506584}" type="presParOf" srcId="{F0C9AF3A-DEF5-4A72-96DF-9B36B1169395}" destId="{B782B126-1ACB-478B-9A42-877AFB32EBAD}" srcOrd="7" destOrd="0" presId="urn:microsoft.com/office/officeart/2008/layout/LinedList"/>
    <dgm:cxn modelId="{1300C7EE-C6D0-48C8-8B17-0F55E3AA702B}" type="presParOf" srcId="{B782B126-1ACB-478B-9A42-877AFB32EBAD}" destId="{5FB9B866-E4A1-4389-A50A-7ACBC4B82969}" srcOrd="0" destOrd="0" presId="urn:microsoft.com/office/officeart/2008/layout/LinedList"/>
    <dgm:cxn modelId="{986F9CAA-B874-478A-B82A-0E5BAC85F33F}" type="presParOf" srcId="{B782B126-1ACB-478B-9A42-877AFB32EBAD}" destId="{DB89D38C-C220-421B-8877-4E637A8612FD}" srcOrd="1" destOrd="0" presId="urn:microsoft.com/office/officeart/2008/layout/LinedList"/>
    <dgm:cxn modelId="{DEF14519-41A7-457E-A3FB-71A52C7D8BAE}" type="presParOf" srcId="{F0C9AF3A-DEF5-4A72-96DF-9B36B1169395}" destId="{AF591D89-869D-402E-A07D-AEB604A9941A}" srcOrd="8" destOrd="0" presId="urn:microsoft.com/office/officeart/2008/layout/LinedList"/>
    <dgm:cxn modelId="{16D4CF7D-4DB9-4E64-BA31-94FF8D9DCA88}" type="presParOf" srcId="{F0C9AF3A-DEF5-4A72-96DF-9B36B1169395}" destId="{74F587E8-68ED-44EC-BBDC-E1274B8710D9}" srcOrd="9" destOrd="0" presId="urn:microsoft.com/office/officeart/2008/layout/LinedList"/>
    <dgm:cxn modelId="{587A6D35-E744-453A-BF4A-AAED917BE176}" type="presParOf" srcId="{74F587E8-68ED-44EC-BBDC-E1274B8710D9}" destId="{6ED7BDF6-B3CD-42EF-891B-487CE79D7D47}" srcOrd="0" destOrd="0" presId="urn:microsoft.com/office/officeart/2008/layout/LinedList"/>
    <dgm:cxn modelId="{FA48C448-42FF-45E6-9B7C-6C237087509D}" type="presParOf" srcId="{74F587E8-68ED-44EC-BBDC-E1274B8710D9}" destId="{8AC02A43-E6B1-4039-B1BF-8686BE94D633}" srcOrd="1" destOrd="0" presId="urn:microsoft.com/office/officeart/2008/layout/LinedList"/>
    <dgm:cxn modelId="{C3027E39-E443-4EAD-8D7C-A6E8C0F0DE28}" type="presParOf" srcId="{F0C9AF3A-DEF5-4A72-96DF-9B36B1169395}" destId="{61A70EE2-467A-489A-907C-CDA7CF661999}" srcOrd="10" destOrd="0" presId="urn:microsoft.com/office/officeart/2008/layout/LinedList"/>
    <dgm:cxn modelId="{7617F0A5-4136-47D4-A02C-6EB28C236396}" type="presParOf" srcId="{F0C9AF3A-DEF5-4A72-96DF-9B36B1169395}" destId="{01579FE3-2F2A-4F99-97BA-6E9C568E4AA0}" srcOrd="11" destOrd="0" presId="urn:microsoft.com/office/officeart/2008/layout/LinedList"/>
    <dgm:cxn modelId="{C7E1B5DD-5500-4726-8552-F65F54A447DD}" type="presParOf" srcId="{01579FE3-2F2A-4F99-97BA-6E9C568E4AA0}" destId="{3AEF6FDF-831E-417C-AD66-993C674927D3}" srcOrd="0" destOrd="0" presId="urn:microsoft.com/office/officeart/2008/layout/LinedList"/>
    <dgm:cxn modelId="{009F66C4-BAF9-4058-9E50-79522C799EF9}" type="presParOf" srcId="{01579FE3-2F2A-4F99-97BA-6E9C568E4AA0}" destId="{AB1DF197-A4A0-4FCE-BDD3-D96019A1DFC6}" srcOrd="1" destOrd="0" presId="urn:microsoft.com/office/officeart/2008/layout/LinedList"/>
    <dgm:cxn modelId="{C1D2E125-0FF6-459D-8BEE-2C938809CE98}" type="presParOf" srcId="{F0C9AF3A-DEF5-4A72-96DF-9B36B1169395}" destId="{23F29D25-D888-418A-A0E6-08E3C022C518}" srcOrd="12" destOrd="0" presId="urn:microsoft.com/office/officeart/2008/layout/LinedList"/>
    <dgm:cxn modelId="{5F4C4949-B799-4CBC-9E19-993BDB706F35}" type="presParOf" srcId="{F0C9AF3A-DEF5-4A72-96DF-9B36B1169395}" destId="{9712746B-1504-4649-AE0F-492D90F3644B}" srcOrd="13" destOrd="0" presId="urn:microsoft.com/office/officeart/2008/layout/LinedList"/>
    <dgm:cxn modelId="{58FBC1CF-AC57-4C16-809F-8DA011399FA7}" type="presParOf" srcId="{9712746B-1504-4649-AE0F-492D90F3644B}" destId="{B5CFF143-E8AA-4BEA-BC2B-73FC3E227047}" srcOrd="0" destOrd="0" presId="urn:microsoft.com/office/officeart/2008/layout/LinedList"/>
    <dgm:cxn modelId="{0769F33B-6114-4943-8D98-B91296809486}" type="presParOf" srcId="{9712746B-1504-4649-AE0F-492D90F3644B}" destId="{E1A433C6-539F-4B97-85E2-00310A9AAF7C}" srcOrd="1" destOrd="0" presId="urn:microsoft.com/office/officeart/2008/layout/LinedList"/>
    <dgm:cxn modelId="{C5AE275F-A4F9-4BD0-89C8-7F79A07B99A9}" type="presParOf" srcId="{F0C9AF3A-DEF5-4A72-96DF-9B36B1169395}" destId="{9F12DAB1-34EE-4114-8371-76AD63C7195D}" srcOrd="14" destOrd="0" presId="urn:microsoft.com/office/officeart/2008/layout/LinedList"/>
    <dgm:cxn modelId="{78FCEFF8-B091-42AE-A309-DBCA735858AE}" type="presParOf" srcId="{F0C9AF3A-DEF5-4A72-96DF-9B36B1169395}" destId="{488FD892-E88F-4989-9F03-A3BFFE51FE13}" srcOrd="15" destOrd="0" presId="urn:microsoft.com/office/officeart/2008/layout/LinedList"/>
    <dgm:cxn modelId="{696A8AC4-9D89-4FCF-8895-10809689457E}" type="presParOf" srcId="{488FD892-E88F-4989-9F03-A3BFFE51FE13}" destId="{3895FE70-B901-479E-9DCD-3034CA0DCE53}" srcOrd="0" destOrd="0" presId="urn:microsoft.com/office/officeart/2008/layout/LinedList"/>
    <dgm:cxn modelId="{7C47CDC7-B442-40AE-B615-88C74976DC2A}" type="presParOf" srcId="{488FD892-E88F-4989-9F03-A3BFFE51FE13}" destId="{96693462-3A56-49DD-A8CF-AA0440844DE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852AF7-54C0-4550-A34C-16CFA8BD8903}" type="doc">
      <dgm:prSet loTypeId="urn:microsoft.com/office/officeart/2005/8/layout/hierarchy1" loCatId="hierarchy" qsTypeId="urn:microsoft.com/office/officeart/2005/8/quickstyle/simple5" qsCatId="simple" csTypeId="urn:microsoft.com/office/officeart/2005/8/colors/colorful2" csCatId="colorful"/>
      <dgm:spPr/>
      <dgm:t>
        <a:bodyPr/>
        <a:lstStyle/>
        <a:p>
          <a:endParaRPr lang="en-US"/>
        </a:p>
      </dgm:t>
    </dgm:pt>
    <dgm:pt modelId="{A62325A4-9DF6-4700-A4AE-796E4ED62439}">
      <dgm:prSet/>
      <dgm:spPr/>
      <dgm:t>
        <a:bodyPr/>
        <a:lstStyle/>
        <a:p>
          <a:r>
            <a:rPr lang="en-US"/>
            <a:t>git commit -m "First release of Hello World!“</a:t>
          </a:r>
        </a:p>
      </dgm:t>
    </dgm:pt>
    <dgm:pt modelId="{F7C9471D-B37C-47C7-8CBB-A97FFB048A4C}" type="parTrans" cxnId="{0152353D-299E-44E2-93A6-6465C2DF95B7}">
      <dgm:prSet/>
      <dgm:spPr/>
      <dgm:t>
        <a:bodyPr/>
        <a:lstStyle/>
        <a:p>
          <a:endParaRPr lang="en-US"/>
        </a:p>
      </dgm:t>
    </dgm:pt>
    <dgm:pt modelId="{A0F49760-E9DF-4025-8C04-E0A88A325662}" type="sibTrans" cxnId="{0152353D-299E-44E2-93A6-6465C2DF95B7}">
      <dgm:prSet/>
      <dgm:spPr/>
      <dgm:t>
        <a:bodyPr/>
        <a:lstStyle/>
        <a:p>
          <a:endParaRPr lang="en-US"/>
        </a:p>
      </dgm:t>
    </dgm:pt>
    <dgm:pt modelId="{53B26736-E437-4395-8763-63972DAC9CFA}">
      <dgm:prSet/>
      <dgm:spPr/>
      <dgm:t>
        <a:bodyPr/>
        <a:lstStyle/>
        <a:p>
          <a:r>
            <a:rPr lang="en-US"/>
            <a:t>git status –short</a:t>
          </a:r>
        </a:p>
      </dgm:t>
    </dgm:pt>
    <dgm:pt modelId="{DEC86C10-0FB9-4EAD-802C-4A65852D2DEB}" type="parTrans" cxnId="{D06D5435-77CA-4738-8862-7308D4C9C493}">
      <dgm:prSet/>
      <dgm:spPr/>
      <dgm:t>
        <a:bodyPr/>
        <a:lstStyle/>
        <a:p>
          <a:endParaRPr lang="en-US"/>
        </a:p>
      </dgm:t>
    </dgm:pt>
    <dgm:pt modelId="{6B59342D-E782-433E-A0F8-79EEA972C3A0}" type="sibTrans" cxnId="{D06D5435-77CA-4738-8862-7308D4C9C493}">
      <dgm:prSet/>
      <dgm:spPr/>
      <dgm:t>
        <a:bodyPr/>
        <a:lstStyle/>
        <a:p>
          <a:endParaRPr lang="en-US"/>
        </a:p>
      </dgm:t>
    </dgm:pt>
    <dgm:pt modelId="{AA2885A7-5357-4434-AF02-B06E3528482B}">
      <dgm:prSet/>
      <dgm:spPr/>
      <dgm:t>
        <a:bodyPr/>
        <a:lstStyle/>
        <a:p>
          <a:r>
            <a:rPr lang="en-US"/>
            <a:t>?? - Untracked files</a:t>
          </a:r>
        </a:p>
      </dgm:t>
    </dgm:pt>
    <dgm:pt modelId="{32B3A50A-8B19-4EF2-A510-C24E3D5DCD1E}" type="parTrans" cxnId="{010683A3-248B-4A19-96A8-94291D1FF5DF}">
      <dgm:prSet/>
      <dgm:spPr/>
      <dgm:t>
        <a:bodyPr/>
        <a:lstStyle/>
        <a:p>
          <a:endParaRPr lang="en-US"/>
        </a:p>
      </dgm:t>
    </dgm:pt>
    <dgm:pt modelId="{90EE7002-91BD-4999-BA6E-BE0F7CFDF28F}" type="sibTrans" cxnId="{010683A3-248B-4A19-96A8-94291D1FF5DF}">
      <dgm:prSet/>
      <dgm:spPr/>
      <dgm:t>
        <a:bodyPr/>
        <a:lstStyle/>
        <a:p>
          <a:endParaRPr lang="en-US"/>
        </a:p>
      </dgm:t>
    </dgm:pt>
    <dgm:pt modelId="{95B51D21-C882-421B-8119-7FCC95AF819C}">
      <dgm:prSet/>
      <dgm:spPr/>
      <dgm:t>
        <a:bodyPr/>
        <a:lstStyle/>
        <a:p>
          <a:r>
            <a:rPr lang="en-US"/>
            <a:t>A - Files added to stage</a:t>
          </a:r>
        </a:p>
      </dgm:t>
    </dgm:pt>
    <dgm:pt modelId="{966A756D-64AE-45E5-931D-8D98AD7F4506}" type="parTrans" cxnId="{899BAAF9-6C71-4562-92D9-820CC87BBBEF}">
      <dgm:prSet/>
      <dgm:spPr/>
      <dgm:t>
        <a:bodyPr/>
        <a:lstStyle/>
        <a:p>
          <a:endParaRPr lang="en-US"/>
        </a:p>
      </dgm:t>
    </dgm:pt>
    <dgm:pt modelId="{9CD2C966-C6B9-40CE-9E52-52673D72169D}" type="sibTrans" cxnId="{899BAAF9-6C71-4562-92D9-820CC87BBBEF}">
      <dgm:prSet/>
      <dgm:spPr/>
      <dgm:t>
        <a:bodyPr/>
        <a:lstStyle/>
        <a:p>
          <a:endParaRPr lang="en-US"/>
        </a:p>
      </dgm:t>
    </dgm:pt>
    <dgm:pt modelId="{CA50045B-84B3-4750-9DD4-3D69E6C7F8EF}">
      <dgm:prSet/>
      <dgm:spPr/>
      <dgm:t>
        <a:bodyPr/>
        <a:lstStyle/>
        <a:p>
          <a:r>
            <a:rPr lang="en-US"/>
            <a:t>M - Modified files</a:t>
          </a:r>
        </a:p>
      </dgm:t>
    </dgm:pt>
    <dgm:pt modelId="{A72FDE5F-9FFF-4368-9771-981D259BF846}" type="parTrans" cxnId="{4311E7F9-001B-4A7D-925E-4B8193ED6A6C}">
      <dgm:prSet/>
      <dgm:spPr/>
      <dgm:t>
        <a:bodyPr/>
        <a:lstStyle/>
        <a:p>
          <a:endParaRPr lang="en-US"/>
        </a:p>
      </dgm:t>
    </dgm:pt>
    <dgm:pt modelId="{31EF1991-9FDB-4EE3-9EE3-BEA043C416E0}" type="sibTrans" cxnId="{4311E7F9-001B-4A7D-925E-4B8193ED6A6C}">
      <dgm:prSet/>
      <dgm:spPr/>
      <dgm:t>
        <a:bodyPr/>
        <a:lstStyle/>
        <a:p>
          <a:endParaRPr lang="en-US"/>
        </a:p>
      </dgm:t>
    </dgm:pt>
    <dgm:pt modelId="{9A3B61A1-96FC-44E6-9362-21AF4DB6FB21}">
      <dgm:prSet/>
      <dgm:spPr/>
      <dgm:t>
        <a:bodyPr/>
        <a:lstStyle/>
        <a:p>
          <a:r>
            <a:rPr lang="en-US"/>
            <a:t>D - Deleted files</a:t>
          </a:r>
        </a:p>
      </dgm:t>
    </dgm:pt>
    <dgm:pt modelId="{FDB24442-F04F-4229-A7F8-5D4D9EEE3926}" type="parTrans" cxnId="{078C2B41-2095-4697-96DE-7F4AC01AD4F1}">
      <dgm:prSet/>
      <dgm:spPr/>
      <dgm:t>
        <a:bodyPr/>
        <a:lstStyle/>
        <a:p>
          <a:endParaRPr lang="en-US"/>
        </a:p>
      </dgm:t>
    </dgm:pt>
    <dgm:pt modelId="{B973684D-7803-4187-A688-803EBF8AD183}" type="sibTrans" cxnId="{078C2B41-2095-4697-96DE-7F4AC01AD4F1}">
      <dgm:prSet/>
      <dgm:spPr/>
      <dgm:t>
        <a:bodyPr/>
        <a:lstStyle/>
        <a:p>
          <a:endParaRPr lang="en-US"/>
        </a:p>
      </dgm:t>
    </dgm:pt>
    <dgm:pt modelId="{80D306E5-BE3F-43C0-AE36-A570C9BA55FD}">
      <dgm:prSet/>
      <dgm:spPr/>
      <dgm:t>
        <a:bodyPr/>
        <a:lstStyle/>
        <a:p>
          <a:r>
            <a:rPr lang="en-US"/>
            <a:t>git commit -a -m "Updated index.html with a new line“</a:t>
          </a:r>
        </a:p>
      </dgm:t>
    </dgm:pt>
    <dgm:pt modelId="{C1B9972E-1286-4241-A449-FDF5D721311F}" type="parTrans" cxnId="{CACF9250-E02D-41CB-B8FB-C755645A9B00}">
      <dgm:prSet/>
      <dgm:spPr/>
      <dgm:t>
        <a:bodyPr/>
        <a:lstStyle/>
        <a:p>
          <a:endParaRPr lang="en-US"/>
        </a:p>
      </dgm:t>
    </dgm:pt>
    <dgm:pt modelId="{E6D98C1D-613A-4F33-9B4A-8AE2EC2E6C26}" type="sibTrans" cxnId="{CACF9250-E02D-41CB-B8FB-C755645A9B00}">
      <dgm:prSet/>
      <dgm:spPr/>
      <dgm:t>
        <a:bodyPr/>
        <a:lstStyle/>
        <a:p>
          <a:endParaRPr lang="en-US"/>
        </a:p>
      </dgm:t>
    </dgm:pt>
    <dgm:pt modelId="{5DD5649F-AA74-4904-90F6-E9849E46FDCB}">
      <dgm:prSet/>
      <dgm:spPr/>
      <dgm:t>
        <a:bodyPr/>
        <a:lstStyle/>
        <a:p>
          <a:r>
            <a:rPr lang="en-US" dirty="0"/>
            <a:t>git log												</a:t>
          </a:r>
        </a:p>
      </dgm:t>
    </dgm:pt>
    <dgm:pt modelId="{2A3657BB-DA24-456F-AC98-733D1CE376E7}" type="parTrans" cxnId="{A706EC01-D660-4318-91A0-CAE3E49FDF68}">
      <dgm:prSet/>
      <dgm:spPr/>
      <dgm:t>
        <a:bodyPr/>
        <a:lstStyle/>
        <a:p>
          <a:endParaRPr lang="en-US"/>
        </a:p>
      </dgm:t>
    </dgm:pt>
    <dgm:pt modelId="{291C9F57-54C0-45B6-9D65-0CA7B69B47FC}" type="sibTrans" cxnId="{A706EC01-D660-4318-91A0-CAE3E49FDF68}">
      <dgm:prSet/>
      <dgm:spPr/>
      <dgm:t>
        <a:bodyPr/>
        <a:lstStyle/>
        <a:p>
          <a:endParaRPr lang="en-US"/>
        </a:p>
      </dgm:t>
    </dgm:pt>
    <dgm:pt modelId="{F0479891-896D-46AF-BB76-9AE091FE0823}" type="pres">
      <dgm:prSet presAssocID="{83852AF7-54C0-4550-A34C-16CFA8BD8903}" presName="hierChild1" presStyleCnt="0">
        <dgm:presLayoutVars>
          <dgm:chPref val="1"/>
          <dgm:dir/>
          <dgm:animOne val="branch"/>
          <dgm:animLvl val="lvl"/>
          <dgm:resizeHandles/>
        </dgm:presLayoutVars>
      </dgm:prSet>
      <dgm:spPr/>
    </dgm:pt>
    <dgm:pt modelId="{4CA19FDF-4975-4D19-B7AA-3C1CEDFDBEC5}" type="pres">
      <dgm:prSet presAssocID="{A62325A4-9DF6-4700-A4AE-796E4ED62439}" presName="hierRoot1" presStyleCnt="0"/>
      <dgm:spPr/>
    </dgm:pt>
    <dgm:pt modelId="{5B081265-9037-434D-81FB-A60F76476774}" type="pres">
      <dgm:prSet presAssocID="{A62325A4-9DF6-4700-A4AE-796E4ED62439}" presName="composite" presStyleCnt="0"/>
      <dgm:spPr/>
    </dgm:pt>
    <dgm:pt modelId="{AB1809C2-A9C7-4F96-8DB8-2E5276CA6FEB}" type="pres">
      <dgm:prSet presAssocID="{A62325A4-9DF6-4700-A4AE-796E4ED62439}" presName="background" presStyleLbl="node0" presStyleIdx="0" presStyleCnt="4"/>
      <dgm:spPr/>
    </dgm:pt>
    <dgm:pt modelId="{E104ED6F-AB21-4A16-9F4A-9D04BF5FE1F1}" type="pres">
      <dgm:prSet presAssocID="{A62325A4-9DF6-4700-A4AE-796E4ED62439}" presName="text" presStyleLbl="fgAcc0" presStyleIdx="0" presStyleCnt="4">
        <dgm:presLayoutVars>
          <dgm:chPref val="3"/>
        </dgm:presLayoutVars>
      </dgm:prSet>
      <dgm:spPr/>
    </dgm:pt>
    <dgm:pt modelId="{EB079195-40F2-4F21-B1E7-A73745509D46}" type="pres">
      <dgm:prSet presAssocID="{A62325A4-9DF6-4700-A4AE-796E4ED62439}" presName="hierChild2" presStyleCnt="0"/>
      <dgm:spPr/>
    </dgm:pt>
    <dgm:pt modelId="{47153DB8-C2D6-48F4-A1A0-3768855F59A5}" type="pres">
      <dgm:prSet presAssocID="{53B26736-E437-4395-8763-63972DAC9CFA}" presName="hierRoot1" presStyleCnt="0"/>
      <dgm:spPr/>
    </dgm:pt>
    <dgm:pt modelId="{BDBBCE3B-8332-48EC-BAE2-BA2F17931388}" type="pres">
      <dgm:prSet presAssocID="{53B26736-E437-4395-8763-63972DAC9CFA}" presName="composite" presStyleCnt="0"/>
      <dgm:spPr/>
    </dgm:pt>
    <dgm:pt modelId="{82B93175-46FE-4044-AA7D-CF54FEE27EC3}" type="pres">
      <dgm:prSet presAssocID="{53B26736-E437-4395-8763-63972DAC9CFA}" presName="background" presStyleLbl="node0" presStyleIdx="1" presStyleCnt="4"/>
      <dgm:spPr/>
    </dgm:pt>
    <dgm:pt modelId="{32336D61-3B8C-48DB-993D-EE4167DEFAD8}" type="pres">
      <dgm:prSet presAssocID="{53B26736-E437-4395-8763-63972DAC9CFA}" presName="text" presStyleLbl="fgAcc0" presStyleIdx="1" presStyleCnt="4">
        <dgm:presLayoutVars>
          <dgm:chPref val="3"/>
        </dgm:presLayoutVars>
      </dgm:prSet>
      <dgm:spPr/>
    </dgm:pt>
    <dgm:pt modelId="{52A8ECF1-3969-464E-B982-0BD597D48043}" type="pres">
      <dgm:prSet presAssocID="{53B26736-E437-4395-8763-63972DAC9CFA}" presName="hierChild2" presStyleCnt="0"/>
      <dgm:spPr/>
    </dgm:pt>
    <dgm:pt modelId="{AC6117AF-1B59-4F67-A5AA-028F058F26D4}" type="pres">
      <dgm:prSet presAssocID="{32B3A50A-8B19-4EF2-A510-C24E3D5DCD1E}" presName="Name10" presStyleLbl="parChTrans1D2" presStyleIdx="0" presStyleCnt="4"/>
      <dgm:spPr/>
    </dgm:pt>
    <dgm:pt modelId="{821E50DC-9BD6-4F69-8380-80B9FF067DEF}" type="pres">
      <dgm:prSet presAssocID="{AA2885A7-5357-4434-AF02-B06E3528482B}" presName="hierRoot2" presStyleCnt="0"/>
      <dgm:spPr/>
    </dgm:pt>
    <dgm:pt modelId="{54014EA5-B92A-4CFE-90A0-1F9838C45231}" type="pres">
      <dgm:prSet presAssocID="{AA2885A7-5357-4434-AF02-B06E3528482B}" presName="composite2" presStyleCnt="0"/>
      <dgm:spPr/>
    </dgm:pt>
    <dgm:pt modelId="{D39C7B7A-78EA-4BD7-AA46-6C94DAA1379F}" type="pres">
      <dgm:prSet presAssocID="{AA2885A7-5357-4434-AF02-B06E3528482B}" presName="background2" presStyleLbl="node2" presStyleIdx="0" presStyleCnt="4"/>
      <dgm:spPr/>
    </dgm:pt>
    <dgm:pt modelId="{FEA086BB-35D0-4F7E-8352-1F8CED014758}" type="pres">
      <dgm:prSet presAssocID="{AA2885A7-5357-4434-AF02-B06E3528482B}" presName="text2" presStyleLbl="fgAcc2" presStyleIdx="0" presStyleCnt="4">
        <dgm:presLayoutVars>
          <dgm:chPref val="3"/>
        </dgm:presLayoutVars>
      </dgm:prSet>
      <dgm:spPr/>
    </dgm:pt>
    <dgm:pt modelId="{992DE8EC-C350-4B39-BB6A-3F8A31D28719}" type="pres">
      <dgm:prSet presAssocID="{AA2885A7-5357-4434-AF02-B06E3528482B}" presName="hierChild3" presStyleCnt="0"/>
      <dgm:spPr/>
    </dgm:pt>
    <dgm:pt modelId="{2C834353-3158-4CEA-99CE-A262E139D07B}" type="pres">
      <dgm:prSet presAssocID="{966A756D-64AE-45E5-931D-8D98AD7F4506}" presName="Name10" presStyleLbl="parChTrans1D2" presStyleIdx="1" presStyleCnt="4"/>
      <dgm:spPr/>
    </dgm:pt>
    <dgm:pt modelId="{E730E697-743E-4DF7-94B0-BF9A4CBF5E6B}" type="pres">
      <dgm:prSet presAssocID="{95B51D21-C882-421B-8119-7FCC95AF819C}" presName="hierRoot2" presStyleCnt="0"/>
      <dgm:spPr/>
    </dgm:pt>
    <dgm:pt modelId="{3EA23BC2-9D57-46BE-B80F-417B0F23B52D}" type="pres">
      <dgm:prSet presAssocID="{95B51D21-C882-421B-8119-7FCC95AF819C}" presName="composite2" presStyleCnt="0"/>
      <dgm:spPr/>
    </dgm:pt>
    <dgm:pt modelId="{A8E7D948-F437-468E-9B0E-5E36F59F656A}" type="pres">
      <dgm:prSet presAssocID="{95B51D21-C882-421B-8119-7FCC95AF819C}" presName="background2" presStyleLbl="node2" presStyleIdx="1" presStyleCnt="4"/>
      <dgm:spPr/>
    </dgm:pt>
    <dgm:pt modelId="{941D263D-C642-42DE-B76D-AC30246BE985}" type="pres">
      <dgm:prSet presAssocID="{95B51D21-C882-421B-8119-7FCC95AF819C}" presName="text2" presStyleLbl="fgAcc2" presStyleIdx="1" presStyleCnt="4">
        <dgm:presLayoutVars>
          <dgm:chPref val="3"/>
        </dgm:presLayoutVars>
      </dgm:prSet>
      <dgm:spPr/>
    </dgm:pt>
    <dgm:pt modelId="{073D5A6C-D3A2-4F25-AF14-6B9C586B7690}" type="pres">
      <dgm:prSet presAssocID="{95B51D21-C882-421B-8119-7FCC95AF819C}" presName="hierChild3" presStyleCnt="0"/>
      <dgm:spPr/>
    </dgm:pt>
    <dgm:pt modelId="{C625CDD3-FB2A-46D8-8500-73FB2E72837D}" type="pres">
      <dgm:prSet presAssocID="{A72FDE5F-9FFF-4368-9771-981D259BF846}" presName="Name10" presStyleLbl="parChTrans1D2" presStyleIdx="2" presStyleCnt="4"/>
      <dgm:spPr/>
    </dgm:pt>
    <dgm:pt modelId="{9110D75C-ED82-48EF-822A-54AF12BAEEEF}" type="pres">
      <dgm:prSet presAssocID="{CA50045B-84B3-4750-9DD4-3D69E6C7F8EF}" presName="hierRoot2" presStyleCnt="0"/>
      <dgm:spPr/>
    </dgm:pt>
    <dgm:pt modelId="{57D59A0F-C5AC-4017-97B3-A79BDB00B7D9}" type="pres">
      <dgm:prSet presAssocID="{CA50045B-84B3-4750-9DD4-3D69E6C7F8EF}" presName="composite2" presStyleCnt="0"/>
      <dgm:spPr/>
    </dgm:pt>
    <dgm:pt modelId="{A7BE0D18-4FEC-48D8-96BE-C2D6D07D1F83}" type="pres">
      <dgm:prSet presAssocID="{CA50045B-84B3-4750-9DD4-3D69E6C7F8EF}" presName="background2" presStyleLbl="node2" presStyleIdx="2" presStyleCnt="4"/>
      <dgm:spPr/>
    </dgm:pt>
    <dgm:pt modelId="{081FEBF2-B131-4EA7-9BF9-5E93412D6BF8}" type="pres">
      <dgm:prSet presAssocID="{CA50045B-84B3-4750-9DD4-3D69E6C7F8EF}" presName="text2" presStyleLbl="fgAcc2" presStyleIdx="2" presStyleCnt="4">
        <dgm:presLayoutVars>
          <dgm:chPref val="3"/>
        </dgm:presLayoutVars>
      </dgm:prSet>
      <dgm:spPr/>
    </dgm:pt>
    <dgm:pt modelId="{D44A1A84-6B50-4956-A8AD-2ACCD9E5055A}" type="pres">
      <dgm:prSet presAssocID="{CA50045B-84B3-4750-9DD4-3D69E6C7F8EF}" presName="hierChild3" presStyleCnt="0"/>
      <dgm:spPr/>
    </dgm:pt>
    <dgm:pt modelId="{792B8FD8-FE0D-4B75-8903-3E05A913DD48}" type="pres">
      <dgm:prSet presAssocID="{FDB24442-F04F-4229-A7F8-5D4D9EEE3926}" presName="Name10" presStyleLbl="parChTrans1D2" presStyleIdx="3" presStyleCnt="4"/>
      <dgm:spPr/>
    </dgm:pt>
    <dgm:pt modelId="{D68A2769-ACBC-48F6-AC97-784E2309DF4D}" type="pres">
      <dgm:prSet presAssocID="{9A3B61A1-96FC-44E6-9362-21AF4DB6FB21}" presName="hierRoot2" presStyleCnt="0"/>
      <dgm:spPr/>
    </dgm:pt>
    <dgm:pt modelId="{CA0CB2E2-A18E-4BDE-93BA-A9340A1DFF26}" type="pres">
      <dgm:prSet presAssocID="{9A3B61A1-96FC-44E6-9362-21AF4DB6FB21}" presName="composite2" presStyleCnt="0"/>
      <dgm:spPr/>
    </dgm:pt>
    <dgm:pt modelId="{7B49A85F-E79C-4E68-90A4-E378BC28763F}" type="pres">
      <dgm:prSet presAssocID="{9A3B61A1-96FC-44E6-9362-21AF4DB6FB21}" presName="background2" presStyleLbl="node2" presStyleIdx="3" presStyleCnt="4"/>
      <dgm:spPr/>
    </dgm:pt>
    <dgm:pt modelId="{C2E683A1-21DC-4CC9-A13D-C48E2D0BCFAA}" type="pres">
      <dgm:prSet presAssocID="{9A3B61A1-96FC-44E6-9362-21AF4DB6FB21}" presName="text2" presStyleLbl="fgAcc2" presStyleIdx="3" presStyleCnt="4">
        <dgm:presLayoutVars>
          <dgm:chPref val="3"/>
        </dgm:presLayoutVars>
      </dgm:prSet>
      <dgm:spPr/>
    </dgm:pt>
    <dgm:pt modelId="{AD834191-8710-48BF-8D6B-7441FDE242BF}" type="pres">
      <dgm:prSet presAssocID="{9A3B61A1-96FC-44E6-9362-21AF4DB6FB21}" presName="hierChild3" presStyleCnt="0"/>
      <dgm:spPr/>
    </dgm:pt>
    <dgm:pt modelId="{19184F0A-CB9E-44D8-81E9-F0F61310540D}" type="pres">
      <dgm:prSet presAssocID="{80D306E5-BE3F-43C0-AE36-A570C9BA55FD}" presName="hierRoot1" presStyleCnt="0"/>
      <dgm:spPr/>
    </dgm:pt>
    <dgm:pt modelId="{8D16066D-F1E9-423E-BB0B-06CF223ED351}" type="pres">
      <dgm:prSet presAssocID="{80D306E5-BE3F-43C0-AE36-A570C9BA55FD}" presName="composite" presStyleCnt="0"/>
      <dgm:spPr/>
    </dgm:pt>
    <dgm:pt modelId="{6CA0786E-07B0-4EB0-AFA9-B1AA6E5DFDCA}" type="pres">
      <dgm:prSet presAssocID="{80D306E5-BE3F-43C0-AE36-A570C9BA55FD}" presName="background" presStyleLbl="node0" presStyleIdx="2" presStyleCnt="4"/>
      <dgm:spPr/>
    </dgm:pt>
    <dgm:pt modelId="{E784CE13-FC2A-4692-A5FD-6E409A0E4645}" type="pres">
      <dgm:prSet presAssocID="{80D306E5-BE3F-43C0-AE36-A570C9BA55FD}" presName="text" presStyleLbl="fgAcc0" presStyleIdx="2" presStyleCnt="4">
        <dgm:presLayoutVars>
          <dgm:chPref val="3"/>
        </dgm:presLayoutVars>
      </dgm:prSet>
      <dgm:spPr/>
    </dgm:pt>
    <dgm:pt modelId="{EB1ADE31-3BCC-4C29-A02B-65A08C905341}" type="pres">
      <dgm:prSet presAssocID="{80D306E5-BE3F-43C0-AE36-A570C9BA55FD}" presName="hierChild2" presStyleCnt="0"/>
      <dgm:spPr/>
    </dgm:pt>
    <dgm:pt modelId="{64191503-6AD3-48A9-B384-6587D4448FE7}" type="pres">
      <dgm:prSet presAssocID="{5DD5649F-AA74-4904-90F6-E9849E46FDCB}" presName="hierRoot1" presStyleCnt="0"/>
      <dgm:spPr/>
    </dgm:pt>
    <dgm:pt modelId="{CD46BD92-864F-4B46-ACFD-6DEA8D6F1AB0}" type="pres">
      <dgm:prSet presAssocID="{5DD5649F-AA74-4904-90F6-E9849E46FDCB}" presName="composite" presStyleCnt="0"/>
      <dgm:spPr/>
    </dgm:pt>
    <dgm:pt modelId="{4592CB3D-8BC5-4042-8680-2E6CC0D2F374}" type="pres">
      <dgm:prSet presAssocID="{5DD5649F-AA74-4904-90F6-E9849E46FDCB}" presName="background" presStyleLbl="node0" presStyleIdx="3" presStyleCnt="4"/>
      <dgm:spPr/>
    </dgm:pt>
    <dgm:pt modelId="{200E2FAC-F879-421D-9DAE-0CEBE7936BCC}" type="pres">
      <dgm:prSet presAssocID="{5DD5649F-AA74-4904-90F6-E9849E46FDCB}" presName="text" presStyleLbl="fgAcc0" presStyleIdx="3" presStyleCnt="4">
        <dgm:presLayoutVars>
          <dgm:chPref val="3"/>
        </dgm:presLayoutVars>
      </dgm:prSet>
      <dgm:spPr/>
    </dgm:pt>
    <dgm:pt modelId="{77FE5124-C639-4D9B-90DE-2C5288A8AA58}" type="pres">
      <dgm:prSet presAssocID="{5DD5649F-AA74-4904-90F6-E9849E46FDCB}" presName="hierChild2" presStyleCnt="0"/>
      <dgm:spPr/>
    </dgm:pt>
  </dgm:ptLst>
  <dgm:cxnLst>
    <dgm:cxn modelId="{61485C00-6761-4D4D-B425-67D37DA8BC5A}" type="presOf" srcId="{FDB24442-F04F-4229-A7F8-5D4D9EEE3926}" destId="{792B8FD8-FE0D-4B75-8903-3E05A913DD48}" srcOrd="0" destOrd="0" presId="urn:microsoft.com/office/officeart/2005/8/layout/hierarchy1"/>
    <dgm:cxn modelId="{A706EC01-D660-4318-91A0-CAE3E49FDF68}" srcId="{83852AF7-54C0-4550-A34C-16CFA8BD8903}" destId="{5DD5649F-AA74-4904-90F6-E9849E46FDCB}" srcOrd="3" destOrd="0" parTransId="{2A3657BB-DA24-456F-AC98-733D1CE376E7}" sibTransId="{291C9F57-54C0-45B6-9D65-0CA7B69B47FC}"/>
    <dgm:cxn modelId="{BE053704-F0FF-4804-9849-08301F4B61EA}" type="presOf" srcId="{A72FDE5F-9FFF-4368-9771-981D259BF846}" destId="{C625CDD3-FB2A-46D8-8500-73FB2E72837D}" srcOrd="0" destOrd="0" presId="urn:microsoft.com/office/officeart/2005/8/layout/hierarchy1"/>
    <dgm:cxn modelId="{61166410-34A2-48A7-919E-0D317B86E5DD}" type="presOf" srcId="{80D306E5-BE3F-43C0-AE36-A570C9BA55FD}" destId="{E784CE13-FC2A-4692-A5FD-6E409A0E4645}" srcOrd="0" destOrd="0" presId="urn:microsoft.com/office/officeart/2005/8/layout/hierarchy1"/>
    <dgm:cxn modelId="{855C171E-DB86-44BD-AD07-5B1BCA89AD4A}" type="presOf" srcId="{CA50045B-84B3-4750-9DD4-3D69E6C7F8EF}" destId="{081FEBF2-B131-4EA7-9BF9-5E93412D6BF8}" srcOrd="0" destOrd="0" presId="urn:microsoft.com/office/officeart/2005/8/layout/hierarchy1"/>
    <dgm:cxn modelId="{E94F622C-E889-40E1-B52E-6975EE975B53}" type="presOf" srcId="{A62325A4-9DF6-4700-A4AE-796E4ED62439}" destId="{E104ED6F-AB21-4A16-9F4A-9D04BF5FE1F1}" srcOrd="0" destOrd="0" presId="urn:microsoft.com/office/officeart/2005/8/layout/hierarchy1"/>
    <dgm:cxn modelId="{AEF0DB2D-42EE-44ED-AD83-DAB5CA27E847}" type="presOf" srcId="{32B3A50A-8B19-4EF2-A510-C24E3D5DCD1E}" destId="{AC6117AF-1B59-4F67-A5AA-028F058F26D4}" srcOrd="0" destOrd="0" presId="urn:microsoft.com/office/officeart/2005/8/layout/hierarchy1"/>
    <dgm:cxn modelId="{D06D5435-77CA-4738-8862-7308D4C9C493}" srcId="{83852AF7-54C0-4550-A34C-16CFA8BD8903}" destId="{53B26736-E437-4395-8763-63972DAC9CFA}" srcOrd="1" destOrd="0" parTransId="{DEC86C10-0FB9-4EAD-802C-4A65852D2DEB}" sibTransId="{6B59342D-E782-433E-A0F8-79EEA972C3A0}"/>
    <dgm:cxn modelId="{0152353D-299E-44E2-93A6-6465C2DF95B7}" srcId="{83852AF7-54C0-4550-A34C-16CFA8BD8903}" destId="{A62325A4-9DF6-4700-A4AE-796E4ED62439}" srcOrd="0" destOrd="0" parTransId="{F7C9471D-B37C-47C7-8CBB-A97FFB048A4C}" sibTransId="{A0F49760-E9DF-4025-8C04-E0A88A325662}"/>
    <dgm:cxn modelId="{078C2B41-2095-4697-96DE-7F4AC01AD4F1}" srcId="{53B26736-E437-4395-8763-63972DAC9CFA}" destId="{9A3B61A1-96FC-44E6-9362-21AF4DB6FB21}" srcOrd="3" destOrd="0" parTransId="{FDB24442-F04F-4229-A7F8-5D4D9EEE3926}" sibTransId="{B973684D-7803-4187-A688-803EBF8AD183}"/>
    <dgm:cxn modelId="{35EFE363-82E1-4DF1-AA3D-629AB3C8E9B7}" type="presOf" srcId="{83852AF7-54C0-4550-A34C-16CFA8BD8903}" destId="{F0479891-896D-46AF-BB76-9AE091FE0823}" srcOrd="0" destOrd="0" presId="urn:microsoft.com/office/officeart/2005/8/layout/hierarchy1"/>
    <dgm:cxn modelId="{CACF9250-E02D-41CB-B8FB-C755645A9B00}" srcId="{83852AF7-54C0-4550-A34C-16CFA8BD8903}" destId="{80D306E5-BE3F-43C0-AE36-A570C9BA55FD}" srcOrd="2" destOrd="0" parTransId="{C1B9972E-1286-4241-A449-FDF5D721311F}" sibTransId="{E6D98C1D-613A-4F33-9B4A-8AE2EC2E6C26}"/>
    <dgm:cxn modelId="{6A843477-8F3C-4026-8423-C0ECA62C0DCF}" type="presOf" srcId="{5DD5649F-AA74-4904-90F6-E9849E46FDCB}" destId="{200E2FAC-F879-421D-9DAE-0CEBE7936BCC}" srcOrd="0" destOrd="0" presId="urn:microsoft.com/office/officeart/2005/8/layout/hierarchy1"/>
    <dgm:cxn modelId="{D447A08D-3657-46BE-A5D6-181666598823}" type="presOf" srcId="{AA2885A7-5357-4434-AF02-B06E3528482B}" destId="{FEA086BB-35D0-4F7E-8352-1F8CED014758}" srcOrd="0" destOrd="0" presId="urn:microsoft.com/office/officeart/2005/8/layout/hierarchy1"/>
    <dgm:cxn modelId="{010683A3-248B-4A19-96A8-94291D1FF5DF}" srcId="{53B26736-E437-4395-8763-63972DAC9CFA}" destId="{AA2885A7-5357-4434-AF02-B06E3528482B}" srcOrd="0" destOrd="0" parTransId="{32B3A50A-8B19-4EF2-A510-C24E3D5DCD1E}" sibTransId="{90EE7002-91BD-4999-BA6E-BE0F7CFDF28F}"/>
    <dgm:cxn modelId="{2638F0A8-AF86-4527-99AB-CE7BC22536BE}" type="presOf" srcId="{95B51D21-C882-421B-8119-7FCC95AF819C}" destId="{941D263D-C642-42DE-B76D-AC30246BE985}" srcOrd="0" destOrd="0" presId="urn:microsoft.com/office/officeart/2005/8/layout/hierarchy1"/>
    <dgm:cxn modelId="{6D3237AB-4074-40CC-9A79-F4273CAA4948}" type="presOf" srcId="{966A756D-64AE-45E5-931D-8D98AD7F4506}" destId="{2C834353-3158-4CEA-99CE-A262E139D07B}" srcOrd="0" destOrd="0" presId="urn:microsoft.com/office/officeart/2005/8/layout/hierarchy1"/>
    <dgm:cxn modelId="{975750BE-856E-4514-AB74-420C3329FE82}" type="presOf" srcId="{53B26736-E437-4395-8763-63972DAC9CFA}" destId="{32336D61-3B8C-48DB-993D-EE4167DEFAD8}" srcOrd="0" destOrd="0" presId="urn:microsoft.com/office/officeart/2005/8/layout/hierarchy1"/>
    <dgm:cxn modelId="{8CA9E1C3-3DD2-4FCE-BDE1-CE939A5CEDDC}" type="presOf" srcId="{9A3B61A1-96FC-44E6-9362-21AF4DB6FB21}" destId="{C2E683A1-21DC-4CC9-A13D-C48E2D0BCFAA}" srcOrd="0" destOrd="0" presId="urn:microsoft.com/office/officeart/2005/8/layout/hierarchy1"/>
    <dgm:cxn modelId="{899BAAF9-6C71-4562-92D9-820CC87BBBEF}" srcId="{53B26736-E437-4395-8763-63972DAC9CFA}" destId="{95B51D21-C882-421B-8119-7FCC95AF819C}" srcOrd="1" destOrd="0" parTransId="{966A756D-64AE-45E5-931D-8D98AD7F4506}" sibTransId="{9CD2C966-C6B9-40CE-9E52-52673D72169D}"/>
    <dgm:cxn modelId="{4311E7F9-001B-4A7D-925E-4B8193ED6A6C}" srcId="{53B26736-E437-4395-8763-63972DAC9CFA}" destId="{CA50045B-84B3-4750-9DD4-3D69E6C7F8EF}" srcOrd="2" destOrd="0" parTransId="{A72FDE5F-9FFF-4368-9771-981D259BF846}" sibTransId="{31EF1991-9FDB-4EE3-9EE3-BEA043C416E0}"/>
    <dgm:cxn modelId="{04DCD993-CD1B-45D0-BBB2-CE792907C360}" type="presParOf" srcId="{F0479891-896D-46AF-BB76-9AE091FE0823}" destId="{4CA19FDF-4975-4D19-B7AA-3C1CEDFDBEC5}" srcOrd="0" destOrd="0" presId="urn:microsoft.com/office/officeart/2005/8/layout/hierarchy1"/>
    <dgm:cxn modelId="{41CD3CFB-96C9-4DC7-96C3-C2AAA5B03377}" type="presParOf" srcId="{4CA19FDF-4975-4D19-B7AA-3C1CEDFDBEC5}" destId="{5B081265-9037-434D-81FB-A60F76476774}" srcOrd="0" destOrd="0" presId="urn:microsoft.com/office/officeart/2005/8/layout/hierarchy1"/>
    <dgm:cxn modelId="{870F818F-744D-442C-A99E-0A11AD1944C2}" type="presParOf" srcId="{5B081265-9037-434D-81FB-A60F76476774}" destId="{AB1809C2-A9C7-4F96-8DB8-2E5276CA6FEB}" srcOrd="0" destOrd="0" presId="urn:microsoft.com/office/officeart/2005/8/layout/hierarchy1"/>
    <dgm:cxn modelId="{4DAEF0C6-1E7C-4B16-BDC7-C0DB746C144C}" type="presParOf" srcId="{5B081265-9037-434D-81FB-A60F76476774}" destId="{E104ED6F-AB21-4A16-9F4A-9D04BF5FE1F1}" srcOrd="1" destOrd="0" presId="urn:microsoft.com/office/officeart/2005/8/layout/hierarchy1"/>
    <dgm:cxn modelId="{CF80BBF5-F428-479D-8391-CAA7AF9B6796}" type="presParOf" srcId="{4CA19FDF-4975-4D19-B7AA-3C1CEDFDBEC5}" destId="{EB079195-40F2-4F21-B1E7-A73745509D46}" srcOrd="1" destOrd="0" presId="urn:microsoft.com/office/officeart/2005/8/layout/hierarchy1"/>
    <dgm:cxn modelId="{F29675C5-3F98-4B36-9F08-AFB670480C98}" type="presParOf" srcId="{F0479891-896D-46AF-BB76-9AE091FE0823}" destId="{47153DB8-C2D6-48F4-A1A0-3768855F59A5}" srcOrd="1" destOrd="0" presId="urn:microsoft.com/office/officeart/2005/8/layout/hierarchy1"/>
    <dgm:cxn modelId="{83BD88E3-8FD8-47F5-8BA5-6B95D9F9CF91}" type="presParOf" srcId="{47153DB8-C2D6-48F4-A1A0-3768855F59A5}" destId="{BDBBCE3B-8332-48EC-BAE2-BA2F17931388}" srcOrd="0" destOrd="0" presId="urn:microsoft.com/office/officeart/2005/8/layout/hierarchy1"/>
    <dgm:cxn modelId="{8CE1C528-9A64-4534-B882-CF15B5CC678C}" type="presParOf" srcId="{BDBBCE3B-8332-48EC-BAE2-BA2F17931388}" destId="{82B93175-46FE-4044-AA7D-CF54FEE27EC3}" srcOrd="0" destOrd="0" presId="urn:microsoft.com/office/officeart/2005/8/layout/hierarchy1"/>
    <dgm:cxn modelId="{D57A8AAD-F675-4923-A0A1-6698F880B4F9}" type="presParOf" srcId="{BDBBCE3B-8332-48EC-BAE2-BA2F17931388}" destId="{32336D61-3B8C-48DB-993D-EE4167DEFAD8}" srcOrd="1" destOrd="0" presId="urn:microsoft.com/office/officeart/2005/8/layout/hierarchy1"/>
    <dgm:cxn modelId="{4AD22B82-C1D4-410E-90F8-6A5E9302A989}" type="presParOf" srcId="{47153DB8-C2D6-48F4-A1A0-3768855F59A5}" destId="{52A8ECF1-3969-464E-B982-0BD597D48043}" srcOrd="1" destOrd="0" presId="urn:microsoft.com/office/officeart/2005/8/layout/hierarchy1"/>
    <dgm:cxn modelId="{392C2F3E-CE99-4572-A14C-D20692D152F7}" type="presParOf" srcId="{52A8ECF1-3969-464E-B982-0BD597D48043}" destId="{AC6117AF-1B59-4F67-A5AA-028F058F26D4}" srcOrd="0" destOrd="0" presId="urn:microsoft.com/office/officeart/2005/8/layout/hierarchy1"/>
    <dgm:cxn modelId="{C791DB18-962F-4236-B80F-6532F8F5B162}" type="presParOf" srcId="{52A8ECF1-3969-464E-B982-0BD597D48043}" destId="{821E50DC-9BD6-4F69-8380-80B9FF067DEF}" srcOrd="1" destOrd="0" presId="urn:microsoft.com/office/officeart/2005/8/layout/hierarchy1"/>
    <dgm:cxn modelId="{03410785-AF4E-466E-9146-64FD084739C1}" type="presParOf" srcId="{821E50DC-9BD6-4F69-8380-80B9FF067DEF}" destId="{54014EA5-B92A-4CFE-90A0-1F9838C45231}" srcOrd="0" destOrd="0" presId="urn:microsoft.com/office/officeart/2005/8/layout/hierarchy1"/>
    <dgm:cxn modelId="{EA521488-3E4D-4230-A554-1E7D26B9DBE2}" type="presParOf" srcId="{54014EA5-B92A-4CFE-90A0-1F9838C45231}" destId="{D39C7B7A-78EA-4BD7-AA46-6C94DAA1379F}" srcOrd="0" destOrd="0" presId="urn:microsoft.com/office/officeart/2005/8/layout/hierarchy1"/>
    <dgm:cxn modelId="{055BB7E6-4251-413C-B781-609C6A395FF6}" type="presParOf" srcId="{54014EA5-B92A-4CFE-90A0-1F9838C45231}" destId="{FEA086BB-35D0-4F7E-8352-1F8CED014758}" srcOrd="1" destOrd="0" presId="urn:microsoft.com/office/officeart/2005/8/layout/hierarchy1"/>
    <dgm:cxn modelId="{FBD89EAC-A891-4A25-9848-565F7465045F}" type="presParOf" srcId="{821E50DC-9BD6-4F69-8380-80B9FF067DEF}" destId="{992DE8EC-C350-4B39-BB6A-3F8A31D28719}" srcOrd="1" destOrd="0" presId="urn:microsoft.com/office/officeart/2005/8/layout/hierarchy1"/>
    <dgm:cxn modelId="{9AE51C2A-55D5-4A3D-BB07-B4304CA59D1E}" type="presParOf" srcId="{52A8ECF1-3969-464E-B982-0BD597D48043}" destId="{2C834353-3158-4CEA-99CE-A262E139D07B}" srcOrd="2" destOrd="0" presId="urn:microsoft.com/office/officeart/2005/8/layout/hierarchy1"/>
    <dgm:cxn modelId="{B8490E7E-4083-40A6-AA53-35267F848334}" type="presParOf" srcId="{52A8ECF1-3969-464E-B982-0BD597D48043}" destId="{E730E697-743E-4DF7-94B0-BF9A4CBF5E6B}" srcOrd="3" destOrd="0" presId="urn:microsoft.com/office/officeart/2005/8/layout/hierarchy1"/>
    <dgm:cxn modelId="{52F5C388-DA0C-4B53-AA83-8ED1FD1E4939}" type="presParOf" srcId="{E730E697-743E-4DF7-94B0-BF9A4CBF5E6B}" destId="{3EA23BC2-9D57-46BE-B80F-417B0F23B52D}" srcOrd="0" destOrd="0" presId="urn:microsoft.com/office/officeart/2005/8/layout/hierarchy1"/>
    <dgm:cxn modelId="{B5251F97-7B59-4469-8659-132EAE4BAABB}" type="presParOf" srcId="{3EA23BC2-9D57-46BE-B80F-417B0F23B52D}" destId="{A8E7D948-F437-468E-9B0E-5E36F59F656A}" srcOrd="0" destOrd="0" presId="urn:microsoft.com/office/officeart/2005/8/layout/hierarchy1"/>
    <dgm:cxn modelId="{3ECEE57C-ADF3-4AB3-8F27-D7FE9B2D3445}" type="presParOf" srcId="{3EA23BC2-9D57-46BE-B80F-417B0F23B52D}" destId="{941D263D-C642-42DE-B76D-AC30246BE985}" srcOrd="1" destOrd="0" presId="urn:microsoft.com/office/officeart/2005/8/layout/hierarchy1"/>
    <dgm:cxn modelId="{5FDC59B4-76E0-4019-B5BE-15B64C3F18B1}" type="presParOf" srcId="{E730E697-743E-4DF7-94B0-BF9A4CBF5E6B}" destId="{073D5A6C-D3A2-4F25-AF14-6B9C586B7690}" srcOrd="1" destOrd="0" presId="urn:microsoft.com/office/officeart/2005/8/layout/hierarchy1"/>
    <dgm:cxn modelId="{592055E6-4BA7-4E12-8CE1-B31FA371A04B}" type="presParOf" srcId="{52A8ECF1-3969-464E-B982-0BD597D48043}" destId="{C625CDD3-FB2A-46D8-8500-73FB2E72837D}" srcOrd="4" destOrd="0" presId="urn:microsoft.com/office/officeart/2005/8/layout/hierarchy1"/>
    <dgm:cxn modelId="{BA7CCD93-EBAD-4FEB-9E19-66ECA758F230}" type="presParOf" srcId="{52A8ECF1-3969-464E-B982-0BD597D48043}" destId="{9110D75C-ED82-48EF-822A-54AF12BAEEEF}" srcOrd="5" destOrd="0" presId="urn:microsoft.com/office/officeart/2005/8/layout/hierarchy1"/>
    <dgm:cxn modelId="{A2CAF18B-68FF-446F-B0E1-B83C88DBECA7}" type="presParOf" srcId="{9110D75C-ED82-48EF-822A-54AF12BAEEEF}" destId="{57D59A0F-C5AC-4017-97B3-A79BDB00B7D9}" srcOrd="0" destOrd="0" presId="urn:microsoft.com/office/officeart/2005/8/layout/hierarchy1"/>
    <dgm:cxn modelId="{2833F791-0B91-47CB-BBAA-0894E3A5B7D3}" type="presParOf" srcId="{57D59A0F-C5AC-4017-97B3-A79BDB00B7D9}" destId="{A7BE0D18-4FEC-48D8-96BE-C2D6D07D1F83}" srcOrd="0" destOrd="0" presId="urn:microsoft.com/office/officeart/2005/8/layout/hierarchy1"/>
    <dgm:cxn modelId="{A0A9BAFD-3C5C-4528-92E4-CF556FF1C5F5}" type="presParOf" srcId="{57D59A0F-C5AC-4017-97B3-A79BDB00B7D9}" destId="{081FEBF2-B131-4EA7-9BF9-5E93412D6BF8}" srcOrd="1" destOrd="0" presId="urn:microsoft.com/office/officeart/2005/8/layout/hierarchy1"/>
    <dgm:cxn modelId="{0A1AF550-832A-4C65-9AF7-0DBCDF8425F8}" type="presParOf" srcId="{9110D75C-ED82-48EF-822A-54AF12BAEEEF}" destId="{D44A1A84-6B50-4956-A8AD-2ACCD9E5055A}" srcOrd="1" destOrd="0" presId="urn:microsoft.com/office/officeart/2005/8/layout/hierarchy1"/>
    <dgm:cxn modelId="{53FFE4C5-1B94-477A-BB75-38BB9CCCB8D6}" type="presParOf" srcId="{52A8ECF1-3969-464E-B982-0BD597D48043}" destId="{792B8FD8-FE0D-4B75-8903-3E05A913DD48}" srcOrd="6" destOrd="0" presId="urn:microsoft.com/office/officeart/2005/8/layout/hierarchy1"/>
    <dgm:cxn modelId="{D8989361-9717-49E0-BDD5-20B147C7AB9B}" type="presParOf" srcId="{52A8ECF1-3969-464E-B982-0BD597D48043}" destId="{D68A2769-ACBC-48F6-AC97-784E2309DF4D}" srcOrd="7" destOrd="0" presId="urn:microsoft.com/office/officeart/2005/8/layout/hierarchy1"/>
    <dgm:cxn modelId="{4E9F2904-596F-470D-BB9A-BB7BFAC5465D}" type="presParOf" srcId="{D68A2769-ACBC-48F6-AC97-784E2309DF4D}" destId="{CA0CB2E2-A18E-4BDE-93BA-A9340A1DFF26}" srcOrd="0" destOrd="0" presId="urn:microsoft.com/office/officeart/2005/8/layout/hierarchy1"/>
    <dgm:cxn modelId="{E017D209-0A88-4BCD-B735-B1454A7ECB19}" type="presParOf" srcId="{CA0CB2E2-A18E-4BDE-93BA-A9340A1DFF26}" destId="{7B49A85F-E79C-4E68-90A4-E378BC28763F}" srcOrd="0" destOrd="0" presId="urn:microsoft.com/office/officeart/2005/8/layout/hierarchy1"/>
    <dgm:cxn modelId="{1D404E87-B083-4CDB-B212-137AEE1E7EFA}" type="presParOf" srcId="{CA0CB2E2-A18E-4BDE-93BA-A9340A1DFF26}" destId="{C2E683A1-21DC-4CC9-A13D-C48E2D0BCFAA}" srcOrd="1" destOrd="0" presId="urn:microsoft.com/office/officeart/2005/8/layout/hierarchy1"/>
    <dgm:cxn modelId="{04D64CE4-5319-42EF-ADD7-7D3B7FC604F2}" type="presParOf" srcId="{D68A2769-ACBC-48F6-AC97-784E2309DF4D}" destId="{AD834191-8710-48BF-8D6B-7441FDE242BF}" srcOrd="1" destOrd="0" presId="urn:microsoft.com/office/officeart/2005/8/layout/hierarchy1"/>
    <dgm:cxn modelId="{1281830A-44C1-423C-A0D5-C9C1EF5B86CB}" type="presParOf" srcId="{F0479891-896D-46AF-BB76-9AE091FE0823}" destId="{19184F0A-CB9E-44D8-81E9-F0F61310540D}" srcOrd="2" destOrd="0" presId="urn:microsoft.com/office/officeart/2005/8/layout/hierarchy1"/>
    <dgm:cxn modelId="{A2EFABE0-9B03-4EDD-A638-2FACEA42E672}" type="presParOf" srcId="{19184F0A-CB9E-44D8-81E9-F0F61310540D}" destId="{8D16066D-F1E9-423E-BB0B-06CF223ED351}" srcOrd="0" destOrd="0" presId="urn:microsoft.com/office/officeart/2005/8/layout/hierarchy1"/>
    <dgm:cxn modelId="{856E079B-511F-433C-96A5-7DA772436F81}" type="presParOf" srcId="{8D16066D-F1E9-423E-BB0B-06CF223ED351}" destId="{6CA0786E-07B0-4EB0-AFA9-B1AA6E5DFDCA}" srcOrd="0" destOrd="0" presId="urn:microsoft.com/office/officeart/2005/8/layout/hierarchy1"/>
    <dgm:cxn modelId="{319019CA-548C-49D9-8DE6-96B936093FAC}" type="presParOf" srcId="{8D16066D-F1E9-423E-BB0B-06CF223ED351}" destId="{E784CE13-FC2A-4692-A5FD-6E409A0E4645}" srcOrd="1" destOrd="0" presId="urn:microsoft.com/office/officeart/2005/8/layout/hierarchy1"/>
    <dgm:cxn modelId="{DA7C5DF7-7432-4E8F-AE48-C7CFAD45D27C}" type="presParOf" srcId="{19184F0A-CB9E-44D8-81E9-F0F61310540D}" destId="{EB1ADE31-3BCC-4C29-A02B-65A08C905341}" srcOrd="1" destOrd="0" presId="urn:microsoft.com/office/officeart/2005/8/layout/hierarchy1"/>
    <dgm:cxn modelId="{CFC2C597-E412-40E3-861D-B8957B8AD71F}" type="presParOf" srcId="{F0479891-896D-46AF-BB76-9AE091FE0823}" destId="{64191503-6AD3-48A9-B384-6587D4448FE7}" srcOrd="3" destOrd="0" presId="urn:microsoft.com/office/officeart/2005/8/layout/hierarchy1"/>
    <dgm:cxn modelId="{B7ED6BA0-67FD-4897-B0F5-ECBB93DB3E8D}" type="presParOf" srcId="{64191503-6AD3-48A9-B384-6587D4448FE7}" destId="{CD46BD92-864F-4B46-ACFD-6DEA8D6F1AB0}" srcOrd="0" destOrd="0" presId="urn:microsoft.com/office/officeart/2005/8/layout/hierarchy1"/>
    <dgm:cxn modelId="{78DED685-EB16-4F7A-9390-B6AD8E55CE11}" type="presParOf" srcId="{CD46BD92-864F-4B46-ACFD-6DEA8D6F1AB0}" destId="{4592CB3D-8BC5-4042-8680-2E6CC0D2F374}" srcOrd="0" destOrd="0" presId="urn:microsoft.com/office/officeart/2005/8/layout/hierarchy1"/>
    <dgm:cxn modelId="{A1431A03-9B53-43CC-B41A-57ADE1A56E48}" type="presParOf" srcId="{CD46BD92-864F-4B46-ACFD-6DEA8D6F1AB0}" destId="{200E2FAC-F879-421D-9DAE-0CEBE7936BCC}" srcOrd="1" destOrd="0" presId="urn:microsoft.com/office/officeart/2005/8/layout/hierarchy1"/>
    <dgm:cxn modelId="{FEE4CF8C-EDED-4D87-8781-6710A3B2F76F}" type="presParOf" srcId="{64191503-6AD3-48A9-B384-6587D4448FE7}" destId="{77FE5124-C639-4D9B-90DE-2C5288A8AA5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B7CFB8-34FB-4826-93E2-37A81E1829A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3393932-5247-4A5D-A178-E5EA58F5A1C9}">
      <dgm:prSet/>
      <dgm:spPr/>
      <dgm:t>
        <a:bodyPr/>
        <a:lstStyle/>
        <a:p>
          <a:pPr>
            <a:defRPr cap="all"/>
          </a:pPr>
          <a:r>
            <a:rPr lang="en-US" b="0" i="0" baseline="0"/>
            <a:t>git commit –help</a:t>
          </a:r>
          <a:endParaRPr lang="en-US"/>
        </a:p>
      </dgm:t>
    </dgm:pt>
    <dgm:pt modelId="{4DBE9777-A19E-4154-A567-64E754308938}" type="parTrans" cxnId="{6AD494A1-5E93-4905-8B8B-F64936828ABF}">
      <dgm:prSet/>
      <dgm:spPr/>
      <dgm:t>
        <a:bodyPr/>
        <a:lstStyle/>
        <a:p>
          <a:endParaRPr lang="en-US"/>
        </a:p>
      </dgm:t>
    </dgm:pt>
    <dgm:pt modelId="{90C9D276-EF7A-4F7D-812D-80752598627E}" type="sibTrans" cxnId="{6AD494A1-5E93-4905-8B8B-F64936828ABF}">
      <dgm:prSet/>
      <dgm:spPr/>
      <dgm:t>
        <a:bodyPr/>
        <a:lstStyle/>
        <a:p>
          <a:endParaRPr lang="en-US"/>
        </a:p>
      </dgm:t>
    </dgm:pt>
    <dgm:pt modelId="{35266DA5-1AF3-46D0-9530-0BEC87E92C0D}">
      <dgm:prSet/>
      <dgm:spPr/>
      <dgm:t>
        <a:bodyPr/>
        <a:lstStyle/>
        <a:p>
          <a:pPr>
            <a:defRPr cap="all"/>
          </a:pPr>
          <a:r>
            <a:rPr lang="en-US" b="0" i="0" baseline="0" dirty="0"/>
            <a:t>git help --all</a:t>
          </a:r>
          <a:endParaRPr lang="en-US" dirty="0"/>
        </a:p>
      </dgm:t>
    </dgm:pt>
    <dgm:pt modelId="{EDCB6426-9C85-414D-B3CA-EEE2D0EC84E4}" type="parTrans" cxnId="{99C9F8F7-505C-49DC-8DDC-81BC0F718F79}">
      <dgm:prSet/>
      <dgm:spPr/>
      <dgm:t>
        <a:bodyPr/>
        <a:lstStyle/>
        <a:p>
          <a:endParaRPr lang="en-US"/>
        </a:p>
      </dgm:t>
    </dgm:pt>
    <dgm:pt modelId="{797CD0B8-FACE-43A1-8695-23C6E631639A}" type="sibTrans" cxnId="{99C9F8F7-505C-49DC-8DDC-81BC0F718F79}">
      <dgm:prSet/>
      <dgm:spPr/>
      <dgm:t>
        <a:bodyPr/>
        <a:lstStyle/>
        <a:p>
          <a:endParaRPr lang="en-US"/>
        </a:p>
      </dgm:t>
    </dgm:pt>
    <dgm:pt modelId="{8CE2D0A0-71D1-4AE2-81D1-5A2DDD48B7D6}" type="pres">
      <dgm:prSet presAssocID="{F5B7CFB8-34FB-4826-93E2-37A81E1829AC}" presName="root" presStyleCnt="0">
        <dgm:presLayoutVars>
          <dgm:dir/>
          <dgm:resizeHandles val="exact"/>
        </dgm:presLayoutVars>
      </dgm:prSet>
      <dgm:spPr/>
    </dgm:pt>
    <dgm:pt modelId="{31BB9CC9-B8DC-4DD8-A2A0-D40BA15042BF}" type="pres">
      <dgm:prSet presAssocID="{F3393932-5247-4A5D-A178-E5EA58F5A1C9}" presName="compNode" presStyleCnt="0"/>
      <dgm:spPr/>
    </dgm:pt>
    <dgm:pt modelId="{3D8943F4-B7D5-4241-844E-5F250EDC4695}" type="pres">
      <dgm:prSet presAssocID="{F3393932-5247-4A5D-A178-E5EA58F5A1C9}" presName="iconBgRect" presStyleLbl="bgShp" presStyleIdx="0" presStyleCnt="2"/>
      <dgm:spPr/>
    </dgm:pt>
    <dgm:pt modelId="{267DCE13-2DCE-454A-A646-CB42DB582295}" type="pres">
      <dgm:prSet presAssocID="{F3393932-5247-4A5D-A178-E5EA58F5A1C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rection"/>
        </a:ext>
      </dgm:extLst>
    </dgm:pt>
    <dgm:pt modelId="{E6316402-37CE-46A9-90AD-647815C8520D}" type="pres">
      <dgm:prSet presAssocID="{F3393932-5247-4A5D-A178-E5EA58F5A1C9}" presName="spaceRect" presStyleCnt="0"/>
      <dgm:spPr/>
    </dgm:pt>
    <dgm:pt modelId="{096DD663-E401-472E-AC39-FF58C481408A}" type="pres">
      <dgm:prSet presAssocID="{F3393932-5247-4A5D-A178-E5EA58F5A1C9}" presName="textRect" presStyleLbl="revTx" presStyleIdx="0" presStyleCnt="2">
        <dgm:presLayoutVars>
          <dgm:chMax val="1"/>
          <dgm:chPref val="1"/>
        </dgm:presLayoutVars>
      </dgm:prSet>
      <dgm:spPr/>
    </dgm:pt>
    <dgm:pt modelId="{C9AA0197-90D5-4068-83EE-1F5F6DB7C3DA}" type="pres">
      <dgm:prSet presAssocID="{90C9D276-EF7A-4F7D-812D-80752598627E}" presName="sibTrans" presStyleCnt="0"/>
      <dgm:spPr/>
    </dgm:pt>
    <dgm:pt modelId="{7D5641A8-E9C2-459B-9760-06E19F28FEFA}" type="pres">
      <dgm:prSet presAssocID="{35266DA5-1AF3-46D0-9530-0BEC87E92C0D}" presName="compNode" presStyleCnt="0"/>
      <dgm:spPr/>
    </dgm:pt>
    <dgm:pt modelId="{B372B428-1607-45F8-BA97-C90B5C6F996F}" type="pres">
      <dgm:prSet presAssocID="{35266DA5-1AF3-46D0-9530-0BEC87E92C0D}" presName="iconBgRect" presStyleLbl="bgShp" presStyleIdx="1" presStyleCnt="2"/>
      <dgm:spPr/>
    </dgm:pt>
    <dgm:pt modelId="{C423D646-EA71-48EE-B8D8-9F19241E02EB}" type="pres">
      <dgm:prSet presAssocID="{35266DA5-1AF3-46D0-9530-0BEC87E92C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E814E053-1102-4BDA-9026-56F7C11651B4}" type="pres">
      <dgm:prSet presAssocID="{35266DA5-1AF3-46D0-9530-0BEC87E92C0D}" presName="spaceRect" presStyleCnt="0"/>
      <dgm:spPr/>
    </dgm:pt>
    <dgm:pt modelId="{A247132A-EA8D-4030-A66F-42180D7DA4F9}" type="pres">
      <dgm:prSet presAssocID="{35266DA5-1AF3-46D0-9530-0BEC87E92C0D}" presName="textRect" presStyleLbl="revTx" presStyleIdx="1" presStyleCnt="2">
        <dgm:presLayoutVars>
          <dgm:chMax val="1"/>
          <dgm:chPref val="1"/>
        </dgm:presLayoutVars>
      </dgm:prSet>
      <dgm:spPr/>
    </dgm:pt>
  </dgm:ptLst>
  <dgm:cxnLst>
    <dgm:cxn modelId="{012F7171-A408-4241-9BA7-DE5B8C4AE669}" type="presOf" srcId="{F3393932-5247-4A5D-A178-E5EA58F5A1C9}" destId="{096DD663-E401-472E-AC39-FF58C481408A}" srcOrd="0" destOrd="0" presId="urn:microsoft.com/office/officeart/2018/5/layout/IconCircleLabelList"/>
    <dgm:cxn modelId="{16DB2D54-DED9-496B-9EE9-DD4F0482365C}" type="presOf" srcId="{35266DA5-1AF3-46D0-9530-0BEC87E92C0D}" destId="{A247132A-EA8D-4030-A66F-42180D7DA4F9}" srcOrd="0" destOrd="0" presId="urn:microsoft.com/office/officeart/2018/5/layout/IconCircleLabelList"/>
    <dgm:cxn modelId="{68B2808C-701D-4EFC-945D-D48116AACFA9}" type="presOf" srcId="{F5B7CFB8-34FB-4826-93E2-37A81E1829AC}" destId="{8CE2D0A0-71D1-4AE2-81D1-5A2DDD48B7D6}" srcOrd="0" destOrd="0" presId="urn:microsoft.com/office/officeart/2018/5/layout/IconCircleLabelList"/>
    <dgm:cxn modelId="{6AD494A1-5E93-4905-8B8B-F64936828ABF}" srcId="{F5B7CFB8-34FB-4826-93E2-37A81E1829AC}" destId="{F3393932-5247-4A5D-A178-E5EA58F5A1C9}" srcOrd="0" destOrd="0" parTransId="{4DBE9777-A19E-4154-A567-64E754308938}" sibTransId="{90C9D276-EF7A-4F7D-812D-80752598627E}"/>
    <dgm:cxn modelId="{99C9F8F7-505C-49DC-8DDC-81BC0F718F79}" srcId="{F5B7CFB8-34FB-4826-93E2-37A81E1829AC}" destId="{35266DA5-1AF3-46D0-9530-0BEC87E92C0D}" srcOrd="1" destOrd="0" parTransId="{EDCB6426-9C85-414D-B3CA-EEE2D0EC84E4}" sibTransId="{797CD0B8-FACE-43A1-8695-23C6E631639A}"/>
    <dgm:cxn modelId="{658B4D48-5224-4668-86EC-310FEA07B260}" type="presParOf" srcId="{8CE2D0A0-71D1-4AE2-81D1-5A2DDD48B7D6}" destId="{31BB9CC9-B8DC-4DD8-A2A0-D40BA15042BF}" srcOrd="0" destOrd="0" presId="urn:microsoft.com/office/officeart/2018/5/layout/IconCircleLabelList"/>
    <dgm:cxn modelId="{6CEF0F2C-9521-4520-B856-02C73EE7A0C6}" type="presParOf" srcId="{31BB9CC9-B8DC-4DD8-A2A0-D40BA15042BF}" destId="{3D8943F4-B7D5-4241-844E-5F250EDC4695}" srcOrd="0" destOrd="0" presId="urn:microsoft.com/office/officeart/2018/5/layout/IconCircleLabelList"/>
    <dgm:cxn modelId="{2E7687D1-3DD3-4011-B890-2D1A27E81BC7}" type="presParOf" srcId="{31BB9CC9-B8DC-4DD8-A2A0-D40BA15042BF}" destId="{267DCE13-2DCE-454A-A646-CB42DB582295}" srcOrd="1" destOrd="0" presId="urn:microsoft.com/office/officeart/2018/5/layout/IconCircleLabelList"/>
    <dgm:cxn modelId="{DBDA1D73-F861-4B51-89F0-33C6F524A5CC}" type="presParOf" srcId="{31BB9CC9-B8DC-4DD8-A2A0-D40BA15042BF}" destId="{E6316402-37CE-46A9-90AD-647815C8520D}" srcOrd="2" destOrd="0" presId="urn:microsoft.com/office/officeart/2018/5/layout/IconCircleLabelList"/>
    <dgm:cxn modelId="{2EB80D86-686F-4A64-B3E8-762D832BC904}" type="presParOf" srcId="{31BB9CC9-B8DC-4DD8-A2A0-D40BA15042BF}" destId="{096DD663-E401-472E-AC39-FF58C481408A}" srcOrd="3" destOrd="0" presId="urn:microsoft.com/office/officeart/2018/5/layout/IconCircleLabelList"/>
    <dgm:cxn modelId="{3D6431AB-11E0-4E32-8EF7-1398EC075A24}" type="presParOf" srcId="{8CE2D0A0-71D1-4AE2-81D1-5A2DDD48B7D6}" destId="{C9AA0197-90D5-4068-83EE-1F5F6DB7C3DA}" srcOrd="1" destOrd="0" presId="urn:microsoft.com/office/officeart/2018/5/layout/IconCircleLabelList"/>
    <dgm:cxn modelId="{A99E2461-25A2-4E6F-847F-8E30AFB13A9E}" type="presParOf" srcId="{8CE2D0A0-71D1-4AE2-81D1-5A2DDD48B7D6}" destId="{7D5641A8-E9C2-459B-9760-06E19F28FEFA}" srcOrd="2" destOrd="0" presId="urn:microsoft.com/office/officeart/2018/5/layout/IconCircleLabelList"/>
    <dgm:cxn modelId="{7F64CA43-F56B-44F5-870F-630D45729D1C}" type="presParOf" srcId="{7D5641A8-E9C2-459B-9760-06E19F28FEFA}" destId="{B372B428-1607-45F8-BA97-C90B5C6F996F}" srcOrd="0" destOrd="0" presId="urn:microsoft.com/office/officeart/2018/5/layout/IconCircleLabelList"/>
    <dgm:cxn modelId="{FA331D02-74AC-4240-B8BC-323AFF1636BC}" type="presParOf" srcId="{7D5641A8-E9C2-459B-9760-06E19F28FEFA}" destId="{C423D646-EA71-48EE-B8D8-9F19241E02EB}" srcOrd="1" destOrd="0" presId="urn:microsoft.com/office/officeart/2018/5/layout/IconCircleLabelList"/>
    <dgm:cxn modelId="{6CBADC29-A971-480A-8F03-03F3BE2F0524}" type="presParOf" srcId="{7D5641A8-E9C2-459B-9760-06E19F28FEFA}" destId="{E814E053-1102-4BDA-9026-56F7C11651B4}" srcOrd="2" destOrd="0" presId="urn:microsoft.com/office/officeart/2018/5/layout/IconCircleLabelList"/>
    <dgm:cxn modelId="{55611EAA-19C0-4DA7-94C9-6497B107CD98}" type="presParOf" srcId="{7D5641A8-E9C2-459B-9760-06E19F28FEFA}" destId="{A247132A-EA8D-4030-A66F-42180D7DA4F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677FCE-596B-4750-8161-1C013773826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9FAF718-BADD-4CDD-A176-5FE127AC00FE}">
      <dgm:prSet/>
      <dgm:spPr/>
      <dgm:t>
        <a:bodyPr/>
        <a:lstStyle/>
        <a:p>
          <a:r>
            <a:rPr lang="en-US"/>
            <a:t>git branch hello-world-images</a:t>
          </a:r>
        </a:p>
      </dgm:t>
    </dgm:pt>
    <dgm:pt modelId="{0B10D0FC-14FE-4115-8FD9-7077C6245D4F}" type="parTrans" cxnId="{89DCBB5A-27D8-4F80-AE68-E953380F5F27}">
      <dgm:prSet/>
      <dgm:spPr/>
      <dgm:t>
        <a:bodyPr/>
        <a:lstStyle/>
        <a:p>
          <a:endParaRPr lang="en-US"/>
        </a:p>
      </dgm:t>
    </dgm:pt>
    <dgm:pt modelId="{32A503CC-FB5D-4E36-9C50-3E5C0916FD73}" type="sibTrans" cxnId="{89DCBB5A-27D8-4F80-AE68-E953380F5F27}">
      <dgm:prSet/>
      <dgm:spPr/>
      <dgm:t>
        <a:bodyPr/>
        <a:lstStyle/>
        <a:p>
          <a:endParaRPr lang="en-US"/>
        </a:p>
      </dgm:t>
    </dgm:pt>
    <dgm:pt modelId="{DA4238A0-B974-4A45-9F6C-48895FFE7D49}">
      <dgm:prSet/>
      <dgm:spPr/>
      <dgm:t>
        <a:bodyPr/>
        <a:lstStyle/>
        <a:p>
          <a:r>
            <a:rPr lang="en-US"/>
            <a:t>git branch</a:t>
          </a:r>
        </a:p>
      </dgm:t>
    </dgm:pt>
    <dgm:pt modelId="{A1EE31F1-9F00-43F7-B735-6621852BB3C9}" type="parTrans" cxnId="{B1DD45A9-8D9E-4E41-BC40-97F85B4FAAE0}">
      <dgm:prSet/>
      <dgm:spPr/>
      <dgm:t>
        <a:bodyPr/>
        <a:lstStyle/>
        <a:p>
          <a:endParaRPr lang="en-US"/>
        </a:p>
      </dgm:t>
    </dgm:pt>
    <dgm:pt modelId="{FEA15BB9-9C02-4005-BD35-90521B8E0C0C}" type="sibTrans" cxnId="{B1DD45A9-8D9E-4E41-BC40-97F85B4FAAE0}">
      <dgm:prSet/>
      <dgm:spPr/>
      <dgm:t>
        <a:bodyPr/>
        <a:lstStyle/>
        <a:p>
          <a:endParaRPr lang="en-US"/>
        </a:p>
      </dgm:t>
    </dgm:pt>
    <dgm:pt modelId="{664007EA-F636-436A-8CED-DB1C59775041}">
      <dgm:prSet/>
      <dgm:spPr/>
      <dgm:t>
        <a:bodyPr/>
        <a:lstStyle/>
        <a:p>
          <a:r>
            <a:rPr lang="en-US"/>
            <a:t>git checkout hello-world-images</a:t>
          </a:r>
        </a:p>
      </dgm:t>
    </dgm:pt>
    <dgm:pt modelId="{818D438B-6319-4B33-9675-AF52C9372FD5}" type="parTrans" cxnId="{C3ED8892-BB95-4F54-9A85-65B1B599FD12}">
      <dgm:prSet/>
      <dgm:spPr/>
      <dgm:t>
        <a:bodyPr/>
        <a:lstStyle/>
        <a:p>
          <a:endParaRPr lang="en-US"/>
        </a:p>
      </dgm:t>
    </dgm:pt>
    <dgm:pt modelId="{F7565B2B-CADD-4236-A346-64CD08E4EC9C}" type="sibTrans" cxnId="{C3ED8892-BB95-4F54-9A85-65B1B599FD12}">
      <dgm:prSet/>
      <dgm:spPr/>
      <dgm:t>
        <a:bodyPr/>
        <a:lstStyle/>
        <a:p>
          <a:endParaRPr lang="en-US"/>
        </a:p>
      </dgm:t>
    </dgm:pt>
    <dgm:pt modelId="{7AA1BC5B-FD87-41B4-981B-6B4F3E376897}">
      <dgm:prSet/>
      <dgm:spPr/>
      <dgm:t>
        <a:bodyPr/>
        <a:lstStyle/>
        <a:p>
          <a:r>
            <a:rPr lang="en-US"/>
            <a:t>git checkout -b emergency-fix</a:t>
          </a:r>
        </a:p>
      </dgm:t>
    </dgm:pt>
    <dgm:pt modelId="{F7ABA1C3-903F-4006-B85D-1EF94D114321}" type="parTrans" cxnId="{ACA0E8FA-1777-427D-8636-4C7F1BDA8329}">
      <dgm:prSet/>
      <dgm:spPr/>
      <dgm:t>
        <a:bodyPr/>
        <a:lstStyle/>
        <a:p>
          <a:endParaRPr lang="en-US"/>
        </a:p>
      </dgm:t>
    </dgm:pt>
    <dgm:pt modelId="{3F53A47D-0B63-4EC3-AF2A-B2CC4B831D53}" type="sibTrans" cxnId="{ACA0E8FA-1777-427D-8636-4C7F1BDA8329}">
      <dgm:prSet/>
      <dgm:spPr/>
      <dgm:t>
        <a:bodyPr/>
        <a:lstStyle/>
        <a:p>
          <a:endParaRPr lang="en-US"/>
        </a:p>
      </dgm:t>
    </dgm:pt>
    <dgm:pt modelId="{FA42FA91-6356-4977-9B28-590D8CA97264}" type="pres">
      <dgm:prSet presAssocID="{3F677FCE-596B-4750-8161-1C013773826B}" presName="linear" presStyleCnt="0">
        <dgm:presLayoutVars>
          <dgm:animLvl val="lvl"/>
          <dgm:resizeHandles val="exact"/>
        </dgm:presLayoutVars>
      </dgm:prSet>
      <dgm:spPr/>
    </dgm:pt>
    <dgm:pt modelId="{1C4FAC52-2FC4-4FDF-86FB-F674DF1399FE}" type="pres">
      <dgm:prSet presAssocID="{99FAF718-BADD-4CDD-A176-5FE127AC00FE}" presName="parentText" presStyleLbl="node1" presStyleIdx="0" presStyleCnt="4">
        <dgm:presLayoutVars>
          <dgm:chMax val="0"/>
          <dgm:bulletEnabled val="1"/>
        </dgm:presLayoutVars>
      </dgm:prSet>
      <dgm:spPr/>
    </dgm:pt>
    <dgm:pt modelId="{E8343317-DCD8-4533-8F20-574C45E1D8C1}" type="pres">
      <dgm:prSet presAssocID="{32A503CC-FB5D-4E36-9C50-3E5C0916FD73}" presName="spacer" presStyleCnt="0"/>
      <dgm:spPr/>
    </dgm:pt>
    <dgm:pt modelId="{5A799193-69F7-45A9-99E5-F54E35C9E4D8}" type="pres">
      <dgm:prSet presAssocID="{DA4238A0-B974-4A45-9F6C-48895FFE7D49}" presName="parentText" presStyleLbl="node1" presStyleIdx="1" presStyleCnt="4">
        <dgm:presLayoutVars>
          <dgm:chMax val="0"/>
          <dgm:bulletEnabled val="1"/>
        </dgm:presLayoutVars>
      </dgm:prSet>
      <dgm:spPr/>
    </dgm:pt>
    <dgm:pt modelId="{E9EEEB23-C0AC-492B-BFC6-1DCD0D1F91A4}" type="pres">
      <dgm:prSet presAssocID="{FEA15BB9-9C02-4005-BD35-90521B8E0C0C}" presName="spacer" presStyleCnt="0"/>
      <dgm:spPr/>
    </dgm:pt>
    <dgm:pt modelId="{A5DC256D-0249-4935-9330-BA49E15C35F1}" type="pres">
      <dgm:prSet presAssocID="{664007EA-F636-436A-8CED-DB1C59775041}" presName="parentText" presStyleLbl="node1" presStyleIdx="2" presStyleCnt="4">
        <dgm:presLayoutVars>
          <dgm:chMax val="0"/>
          <dgm:bulletEnabled val="1"/>
        </dgm:presLayoutVars>
      </dgm:prSet>
      <dgm:spPr/>
    </dgm:pt>
    <dgm:pt modelId="{F469E262-2E51-416F-A12C-7AB032DDFAB4}" type="pres">
      <dgm:prSet presAssocID="{F7565B2B-CADD-4236-A346-64CD08E4EC9C}" presName="spacer" presStyleCnt="0"/>
      <dgm:spPr/>
    </dgm:pt>
    <dgm:pt modelId="{E5C831A0-8BBC-49DC-8148-6D1AFE577762}" type="pres">
      <dgm:prSet presAssocID="{7AA1BC5B-FD87-41B4-981B-6B4F3E376897}" presName="parentText" presStyleLbl="node1" presStyleIdx="3" presStyleCnt="4">
        <dgm:presLayoutVars>
          <dgm:chMax val="0"/>
          <dgm:bulletEnabled val="1"/>
        </dgm:presLayoutVars>
      </dgm:prSet>
      <dgm:spPr/>
    </dgm:pt>
  </dgm:ptLst>
  <dgm:cxnLst>
    <dgm:cxn modelId="{B2F80713-EF80-4E0D-AE78-49239A3B13C1}" type="presOf" srcId="{664007EA-F636-436A-8CED-DB1C59775041}" destId="{A5DC256D-0249-4935-9330-BA49E15C35F1}" srcOrd="0" destOrd="0" presId="urn:microsoft.com/office/officeart/2005/8/layout/vList2"/>
    <dgm:cxn modelId="{537D9642-9B7C-47D7-963B-13C9663E477C}" type="presOf" srcId="{99FAF718-BADD-4CDD-A176-5FE127AC00FE}" destId="{1C4FAC52-2FC4-4FDF-86FB-F674DF1399FE}" srcOrd="0" destOrd="0" presId="urn:microsoft.com/office/officeart/2005/8/layout/vList2"/>
    <dgm:cxn modelId="{3D3EBA72-CFE5-4A78-B7D6-88C2FC5F3870}" type="presOf" srcId="{7AA1BC5B-FD87-41B4-981B-6B4F3E376897}" destId="{E5C831A0-8BBC-49DC-8148-6D1AFE577762}" srcOrd="0" destOrd="0" presId="urn:microsoft.com/office/officeart/2005/8/layout/vList2"/>
    <dgm:cxn modelId="{89DCBB5A-27D8-4F80-AE68-E953380F5F27}" srcId="{3F677FCE-596B-4750-8161-1C013773826B}" destId="{99FAF718-BADD-4CDD-A176-5FE127AC00FE}" srcOrd="0" destOrd="0" parTransId="{0B10D0FC-14FE-4115-8FD9-7077C6245D4F}" sibTransId="{32A503CC-FB5D-4E36-9C50-3E5C0916FD73}"/>
    <dgm:cxn modelId="{C3ED8892-BB95-4F54-9A85-65B1B599FD12}" srcId="{3F677FCE-596B-4750-8161-1C013773826B}" destId="{664007EA-F636-436A-8CED-DB1C59775041}" srcOrd="2" destOrd="0" parTransId="{818D438B-6319-4B33-9675-AF52C9372FD5}" sibTransId="{F7565B2B-CADD-4236-A346-64CD08E4EC9C}"/>
    <dgm:cxn modelId="{B1DD45A9-8D9E-4E41-BC40-97F85B4FAAE0}" srcId="{3F677FCE-596B-4750-8161-1C013773826B}" destId="{DA4238A0-B974-4A45-9F6C-48895FFE7D49}" srcOrd="1" destOrd="0" parTransId="{A1EE31F1-9F00-43F7-B735-6621852BB3C9}" sibTransId="{FEA15BB9-9C02-4005-BD35-90521B8E0C0C}"/>
    <dgm:cxn modelId="{E40C85D4-8016-4F40-A965-7A5DA2009AE2}" type="presOf" srcId="{3F677FCE-596B-4750-8161-1C013773826B}" destId="{FA42FA91-6356-4977-9B28-590D8CA97264}" srcOrd="0" destOrd="0" presId="urn:microsoft.com/office/officeart/2005/8/layout/vList2"/>
    <dgm:cxn modelId="{E303ECD6-9A07-4324-86C0-4B56581D0FE9}" type="presOf" srcId="{DA4238A0-B974-4A45-9F6C-48895FFE7D49}" destId="{5A799193-69F7-45A9-99E5-F54E35C9E4D8}" srcOrd="0" destOrd="0" presId="urn:microsoft.com/office/officeart/2005/8/layout/vList2"/>
    <dgm:cxn modelId="{ACA0E8FA-1777-427D-8636-4C7F1BDA8329}" srcId="{3F677FCE-596B-4750-8161-1C013773826B}" destId="{7AA1BC5B-FD87-41B4-981B-6B4F3E376897}" srcOrd="3" destOrd="0" parTransId="{F7ABA1C3-903F-4006-B85D-1EF94D114321}" sibTransId="{3F53A47D-0B63-4EC3-AF2A-B2CC4B831D53}"/>
    <dgm:cxn modelId="{64DFAC4F-5B83-444C-8C5A-C09CE5E6BF48}" type="presParOf" srcId="{FA42FA91-6356-4977-9B28-590D8CA97264}" destId="{1C4FAC52-2FC4-4FDF-86FB-F674DF1399FE}" srcOrd="0" destOrd="0" presId="urn:microsoft.com/office/officeart/2005/8/layout/vList2"/>
    <dgm:cxn modelId="{D45424F3-0069-4C8E-852B-2954FCEE9809}" type="presParOf" srcId="{FA42FA91-6356-4977-9B28-590D8CA97264}" destId="{E8343317-DCD8-4533-8F20-574C45E1D8C1}" srcOrd="1" destOrd="0" presId="urn:microsoft.com/office/officeart/2005/8/layout/vList2"/>
    <dgm:cxn modelId="{95B9D0AA-CF40-420B-9FAF-1E7684F3A4D2}" type="presParOf" srcId="{FA42FA91-6356-4977-9B28-590D8CA97264}" destId="{5A799193-69F7-45A9-99E5-F54E35C9E4D8}" srcOrd="2" destOrd="0" presId="urn:microsoft.com/office/officeart/2005/8/layout/vList2"/>
    <dgm:cxn modelId="{2C24BB5A-2384-4A69-9A87-4D8A2D5CA4AC}" type="presParOf" srcId="{FA42FA91-6356-4977-9B28-590D8CA97264}" destId="{E9EEEB23-C0AC-492B-BFC6-1DCD0D1F91A4}" srcOrd="3" destOrd="0" presId="urn:microsoft.com/office/officeart/2005/8/layout/vList2"/>
    <dgm:cxn modelId="{12F2D7F5-A42F-4DF0-946E-D7BBD58A88D5}" type="presParOf" srcId="{FA42FA91-6356-4977-9B28-590D8CA97264}" destId="{A5DC256D-0249-4935-9330-BA49E15C35F1}" srcOrd="4" destOrd="0" presId="urn:microsoft.com/office/officeart/2005/8/layout/vList2"/>
    <dgm:cxn modelId="{F61EA1A2-0216-4772-92B8-37028B4BAA7A}" type="presParOf" srcId="{FA42FA91-6356-4977-9B28-590D8CA97264}" destId="{F469E262-2E51-416F-A12C-7AB032DDFAB4}" srcOrd="5" destOrd="0" presId="urn:microsoft.com/office/officeart/2005/8/layout/vList2"/>
    <dgm:cxn modelId="{5450CD37-712D-4A84-94FB-AC8CE1AA6F14}" type="presParOf" srcId="{FA42FA91-6356-4977-9B28-590D8CA97264}" destId="{E5C831A0-8BBC-49DC-8148-6D1AFE5777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5756F7-9C65-4BBA-B3AB-1F699B71F6CC}"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2FEB065-A66B-4F74-8A59-ECB77C2DBDDB}">
      <dgm:prSet/>
      <dgm:spPr/>
      <dgm:t>
        <a:bodyPr/>
        <a:lstStyle/>
        <a:p>
          <a:r>
            <a:rPr lang="en-US"/>
            <a:t>git checkout master</a:t>
          </a:r>
        </a:p>
      </dgm:t>
    </dgm:pt>
    <dgm:pt modelId="{AEF184F0-BF47-4E88-95CB-17C36E7B15EF}" type="parTrans" cxnId="{956AABAF-9B71-4ADB-B481-139BF6BE8F38}">
      <dgm:prSet/>
      <dgm:spPr/>
      <dgm:t>
        <a:bodyPr/>
        <a:lstStyle/>
        <a:p>
          <a:endParaRPr lang="en-US"/>
        </a:p>
      </dgm:t>
    </dgm:pt>
    <dgm:pt modelId="{F3AD9C52-493C-44D8-9D49-68314AFC3406}" type="sibTrans" cxnId="{956AABAF-9B71-4ADB-B481-139BF6BE8F38}">
      <dgm:prSet/>
      <dgm:spPr/>
      <dgm:t>
        <a:bodyPr/>
        <a:lstStyle/>
        <a:p>
          <a:endParaRPr lang="en-US"/>
        </a:p>
      </dgm:t>
    </dgm:pt>
    <dgm:pt modelId="{68DF1581-B31A-454B-8D7C-D1FEBF119E2B}">
      <dgm:prSet/>
      <dgm:spPr/>
      <dgm:t>
        <a:bodyPr/>
        <a:lstStyle/>
        <a:p>
          <a:r>
            <a:rPr lang="en-US" dirty="0"/>
            <a:t>git merge emergency-fix</a:t>
          </a:r>
        </a:p>
      </dgm:t>
    </dgm:pt>
    <dgm:pt modelId="{CCB7C559-8ACD-46F3-AEF6-47A4B054442F}" type="parTrans" cxnId="{DCCAE7BC-7D31-453F-B6FF-1581DFBD2832}">
      <dgm:prSet/>
      <dgm:spPr/>
      <dgm:t>
        <a:bodyPr/>
        <a:lstStyle/>
        <a:p>
          <a:endParaRPr lang="en-US"/>
        </a:p>
      </dgm:t>
    </dgm:pt>
    <dgm:pt modelId="{2B5DCB43-D623-4F56-98E3-4EBC13E4789F}" type="sibTrans" cxnId="{DCCAE7BC-7D31-453F-B6FF-1581DFBD2832}">
      <dgm:prSet/>
      <dgm:spPr/>
      <dgm:t>
        <a:bodyPr/>
        <a:lstStyle/>
        <a:p>
          <a:endParaRPr lang="en-US"/>
        </a:p>
      </dgm:t>
    </dgm:pt>
    <dgm:pt modelId="{EF92E175-07AD-4CE2-8DB6-BAB1BA5156DB}">
      <dgm:prSet custT="1"/>
      <dgm:spPr/>
      <dgm:t>
        <a:bodyPr/>
        <a:lstStyle/>
        <a:p>
          <a:r>
            <a:rPr lang="en-US" sz="4800" dirty="0"/>
            <a:t>git branch -d emergency-fix</a:t>
          </a:r>
        </a:p>
      </dgm:t>
    </dgm:pt>
    <dgm:pt modelId="{679C20F4-9C57-4BFA-974B-A916AE478B3D}" type="parTrans" cxnId="{8A80159C-7138-4F2A-B641-67256859D863}">
      <dgm:prSet/>
      <dgm:spPr/>
      <dgm:t>
        <a:bodyPr/>
        <a:lstStyle/>
        <a:p>
          <a:endParaRPr lang="en-US"/>
        </a:p>
      </dgm:t>
    </dgm:pt>
    <dgm:pt modelId="{9D97C0A6-9F90-4422-B362-DB8FB7EE78B4}" type="sibTrans" cxnId="{8A80159C-7138-4F2A-B641-67256859D863}">
      <dgm:prSet/>
      <dgm:spPr/>
      <dgm:t>
        <a:bodyPr/>
        <a:lstStyle/>
        <a:p>
          <a:endParaRPr lang="en-US"/>
        </a:p>
      </dgm:t>
    </dgm:pt>
    <dgm:pt modelId="{FBDE6179-D21A-41A8-AAA8-21F7AE5C66A4}" type="pres">
      <dgm:prSet presAssocID="{4A5756F7-9C65-4BBA-B3AB-1F699B71F6CC}" presName="vert0" presStyleCnt="0">
        <dgm:presLayoutVars>
          <dgm:dir/>
          <dgm:animOne val="branch"/>
          <dgm:animLvl val="lvl"/>
        </dgm:presLayoutVars>
      </dgm:prSet>
      <dgm:spPr/>
    </dgm:pt>
    <dgm:pt modelId="{76BF2A7E-D642-4ED0-AD60-84E51A4352F7}" type="pres">
      <dgm:prSet presAssocID="{12FEB065-A66B-4F74-8A59-ECB77C2DBDDB}" presName="thickLine" presStyleLbl="alignNode1" presStyleIdx="0" presStyleCnt="3"/>
      <dgm:spPr/>
    </dgm:pt>
    <dgm:pt modelId="{089907C0-051C-4C7C-8C5D-FA04844554C6}" type="pres">
      <dgm:prSet presAssocID="{12FEB065-A66B-4F74-8A59-ECB77C2DBDDB}" presName="horz1" presStyleCnt="0"/>
      <dgm:spPr/>
    </dgm:pt>
    <dgm:pt modelId="{E944052F-B2D2-459B-9C7B-2E404954C772}" type="pres">
      <dgm:prSet presAssocID="{12FEB065-A66B-4F74-8A59-ECB77C2DBDDB}" presName="tx1" presStyleLbl="revTx" presStyleIdx="0" presStyleCnt="3"/>
      <dgm:spPr/>
    </dgm:pt>
    <dgm:pt modelId="{69AC96B3-46C2-460E-92FA-89CEEDC3895F}" type="pres">
      <dgm:prSet presAssocID="{12FEB065-A66B-4F74-8A59-ECB77C2DBDDB}" presName="vert1" presStyleCnt="0"/>
      <dgm:spPr/>
    </dgm:pt>
    <dgm:pt modelId="{657D89FF-4349-44BD-9C49-8B416516CFF5}" type="pres">
      <dgm:prSet presAssocID="{68DF1581-B31A-454B-8D7C-D1FEBF119E2B}" presName="thickLine" presStyleLbl="alignNode1" presStyleIdx="1" presStyleCnt="3"/>
      <dgm:spPr/>
    </dgm:pt>
    <dgm:pt modelId="{334436EB-8339-460F-8EC1-DE327AB42F0A}" type="pres">
      <dgm:prSet presAssocID="{68DF1581-B31A-454B-8D7C-D1FEBF119E2B}" presName="horz1" presStyleCnt="0"/>
      <dgm:spPr/>
    </dgm:pt>
    <dgm:pt modelId="{DD09E92D-7D16-458F-AE84-FD0010C4AE43}" type="pres">
      <dgm:prSet presAssocID="{68DF1581-B31A-454B-8D7C-D1FEBF119E2B}" presName="tx1" presStyleLbl="revTx" presStyleIdx="1" presStyleCnt="3"/>
      <dgm:spPr/>
    </dgm:pt>
    <dgm:pt modelId="{CD3B6548-52CA-467E-97DC-DA322E2B1A82}" type="pres">
      <dgm:prSet presAssocID="{68DF1581-B31A-454B-8D7C-D1FEBF119E2B}" presName="vert1" presStyleCnt="0"/>
      <dgm:spPr/>
    </dgm:pt>
    <dgm:pt modelId="{532F0483-97B1-46C2-B741-3C424927C22F}" type="pres">
      <dgm:prSet presAssocID="{EF92E175-07AD-4CE2-8DB6-BAB1BA5156DB}" presName="thickLine" presStyleLbl="alignNode1" presStyleIdx="2" presStyleCnt="3"/>
      <dgm:spPr/>
    </dgm:pt>
    <dgm:pt modelId="{3F4B35FF-1E2F-4208-9877-EFC05B6B4B78}" type="pres">
      <dgm:prSet presAssocID="{EF92E175-07AD-4CE2-8DB6-BAB1BA5156DB}" presName="horz1" presStyleCnt="0"/>
      <dgm:spPr/>
    </dgm:pt>
    <dgm:pt modelId="{967AFF14-2670-40E9-9D14-28E941F11045}" type="pres">
      <dgm:prSet presAssocID="{EF92E175-07AD-4CE2-8DB6-BAB1BA5156DB}" presName="tx1" presStyleLbl="revTx" presStyleIdx="2" presStyleCnt="3"/>
      <dgm:spPr/>
    </dgm:pt>
    <dgm:pt modelId="{6FA4212E-AAD3-4E98-8C9B-4D299AB687B1}" type="pres">
      <dgm:prSet presAssocID="{EF92E175-07AD-4CE2-8DB6-BAB1BA5156DB}" presName="vert1" presStyleCnt="0"/>
      <dgm:spPr/>
    </dgm:pt>
  </dgm:ptLst>
  <dgm:cxnLst>
    <dgm:cxn modelId="{C9D13167-0A53-4208-AFA9-3B1BF8F5E65C}" type="presOf" srcId="{68DF1581-B31A-454B-8D7C-D1FEBF119E2B}" destId="{DD09E92D-7D16-458F-AE84-FD0010C4AE43}" srcOrd="0" destOrd="0" presId="urn:microsoft.com/office/officeart/2008/layout/LinedList"/>
    <dgm:cxn modelId="{F8D96D99-C010-44C0-AFBE-2B641927BFF1}" type="presOf" srcId="{12FEB065-A66B-4F74-8A59-ECB77C2DBDDB}" destId="{E944052F-B2D2-459B-9C7B-2E404954C772}" srcOrd="0" destOrd="0" presId="urn:microsoft.com/office/officeart/2008/layout/LinedList"/>
    <dgm:cxn modelId="{8A80159C-7138-4F2A-B641-67256859D863}" srcId="{4A5756F7-9C65-4BBA-B3AB-1F699B71F6CC}" destId="{EF92E175-07AD-4CE2-8DB6-BAB1BA5156DB}" srcOrd="2" destOrd="0" parTransId="{679C20F4-9C57-4BFA-974B-A916AE478B3D}" sibTransId="{9D97C0A6-9F90-4422-B362-DB8FB7EE78B4}"/>
    <dgm:cxn modelId="{956AABAF-9B71-4ADB-B481-139BF6BE8F38}" srcId="{4A5756F7-9C65-4BBA-B3AB-1F699B71F6CC}" destId="{12FEB065-A66B-4F74-8A59-ECB77C2DBDDB}" srcOrd="0" destOrd="0" parTransId="{AEF184F0-BF47-4E88-95CB-17C36E7B15EF}" sibTransId="{F3AD9C52-493C-44D8-9D49-68314AFC3406}"/>
    <dgm:cxn modelId="{DCCAE7BC-7D31-453F-B6FF-1581DFBD2832}" srcId="{4A5756F7-9C65-4BBA-B3AB-1F699B71F6CC}" destId="{68DF1581-B31A-454B-8D7C-D1FEBF119E2B}" srcOrd="1" destOrd="0" parTransId="{CCB7C559-8ACD-46F3-AEF6-47A4B054442F}" sibTransId="{2B5DCB43-D623-4F56-98E3-4EBC13E4789F}"/>
    <dgm:cxn modelId="{018C8CEE-0382-4362-816A-6AF678E53468}" type="presOf" srcId="{4A5756F7-9C65-4BBA-B3AB-1F699B71F6CC}" destId="{FBDE6179-D21A-41A8-AAA8-21F7AE5C66A4}" srcOrd="0" destOrd="0" presId="urn:microsoft.com/office/officeart/2008/layout/LinedList"/>
    <dgm:cxn modelId="{6713CCF1-1A78-4A06-8273-533C6AD65DB0}" type="presOf" srcId="{EF92E175-07AD-4CE2-8DB6-BAB1BA5156DB}" destId="{967AFF14-2670-40E9-9D14-28E941F11045}" srcOrd="0" destOrd="0" presId="urn:microsoft.com/office/officeart/2008/layout/LinedList"/>
    <dgm:cxn modelId="{9A7C66BD-6871-42B2-80B2-09F424C9A830}" type="presParOf" srcId="{FBDE6179-D21A-41A8-AAA8-21F7AE5C66A4}" destId="{76BF2A7E-D642-4ED0-AD60-84E51A4352F7}" srcOrd="0" destOrd="0" presId="urn:microsoft.com/office/officeart/2008/layout/LinedList"/>
    <dgm:cxn modelId="{33479D90-5DD9-4D0E-84E4-8338C3ADCF01}" type="presParOf" srcId="{FBDE6179-D21A-41A8-AAA8-21F7AE5C66A4}" destId="{089907C0-051C-4C7C-8C5D-FA04844554C6}" srcOrd="1" destOrd="0" presId="urn:microsoft.com/office/officeart/2008/layout/LinedList"/>
    <dgm:cxn modelId="{FFE9D35E-BADC-4A56-AC53-6DF2D8AFF49C}" type="presParOf" srcId="{089907C0-051C-4C7C-8C5D-FA04844554C6}" destId="{E944052F-B2D2-459B-9C7B-2E404954C772}" srcOrd="0" destOrd="0" presId="urn:microsoft.com/office/officeart/2008/layout/LinedList"/>
    <dgm:cxn modelId="{E2252947-6CCC-4182-8375-5DA2E914BD31}" type="presParOf" srcId="{089907C0-051C-4C7C-8C5D-FA04844554C6}" destId="{69AC96B3-46C2-460E-92FA-89CEEDC3895F}" srcOrd="1" destOrd="0" presId="urn:microsoft.com/office/officeart/2008/layout/LinedList"/>
    <dgm:cxn modelId="{A1D1F676-CB6B-4279-976E-B9D8D746F2D7}" type="presParOf" srcId="{FBDE6179-D21A-41A8-AAA8-21F7AE5C66A4}" destId="{657D89FF-4349-44BD-9C49-8B416516CFF5}" srcOrd="2" destOrd="0" presId="urn:microsoft.com/office/officeart/2008/layout/LinedList"/>
    <dgm:cxn modelId="{AD60F355-ACDE-4C9A-B26F-0829BDCC4378}" type="presParOf" srcId="{FBDE6179-D21A-41A8-AAA8-21F7AE5C66A4}" destId="{334436EB-8339-460F-8EC1-DE327AB42F0A}" srcOrd="3" destOrd="0" presId="urn:microsoft.com/office/officeart/2008/layout/LinedList"/>
    <dgm:cxn modelId="{344423FB-C393-4144-8152-5329E5B6C01D}" type="presParOf" srcId="{334436EB-8339-460F-8EC1-DE327AB42F0A}" destId="{DD09E92D-7D16-458F-AE84-FD0010C4AE43}" srcOrd="0" destOrd="0" presId="urn:microsoft.com/office/officeart/2008/layout/LinedList"/>
    <dgm:cxn modelId="{5433500E-054D-45AB-BC99-8B2456E620B4}" type="presParOf" srcId="{334436EB-8339-460F-8EC1-DE327AB42F0A}" destId="{CD3B6548-52CA-467E-97DC-DA322E2B1A82}" srcOrd="1" destOrd="0" presId="urn:microsoft.com/office/officeart/2008/layout/LinedList"/>
    <dgm:cxn modelId="{10F3D916-B700-47E6-9BDD-8FDB6E0884C8}" type="presParOf" srcId="{FBDE6179-D21A-41A8-AAA8-21F7AE5C66A4}" destId="{532F0483-97B1-46C2-B741-3C424927C22F}" srcOrd="4" destOrd="0" presId="urn:microsoft.com/office/officeart/2008/layout/LinedList"/>
    <dgm:cxn modelId="{1CF1ADBE-DA0A-459B-8A9D-A76225FEC559}" type="presParOf" srcId="{FBDE6179-D21A-41A8-AAA8-21F7AE5C66A4}" destId="{3F4B35FF-1E2F-4208-9877-EFC05B6B4B78}" srcOrd="5" destOrd="0" presId="urn:microsoft.com/office/officeart/2008/layout/LinedList"/>
    <dgm:cxn modelId="{9DBB96BA-61B8-440D-924C-F018D329114F}" type="presParOf" srcId="{3F4B35FF-1E2F-4208-9877-EFC05B6B4B78}" destId="{967AFF14-2670-40E9-9D14-28E941F11045}" srcOrd="0" destOrd="0" presId="urn:microsoft.com/office/officeart/2008/layout/LinedList"/>
    <dgm:cxn modelId="{F1406D70-9D7E-4674-AC7B-9B098C30300B}" type="presParOf" srcId="{3F4B35FF-1E2F-4208-9877-EFC05B6B4B78}" destId="{6FA4212E-AAD3-4E98-8C9B-4D299AB687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D25CB3-3581-4E1B-B228-A81F2E87EB5E}"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041FDB35-65AD-4D2B-8477-5431CA73C6DA}">
      <dgm:prSet/>
      <dgm:spPr/>
      <dgm:t>
        <a:bodyPr/>
        <a:lstStyle/>
        <a:p>
          <a:r>
            <a:rPr lang="en-US"/>
            <a:t>git fetch origin</a:t>
          </a:r>
        </a:p>
      </dgm:t>
    </dgm:pt>
    <dgm:pt modelId="{2FF566F0-FC8D-4817-904D-96BE3C301440}" type="parTrans" cxnId="{3993253D-87C8-4C57-800E-63F6FED743DF}">
      <dgm:prSet/>
      <dgm:spPr/>
      <dgm:t>
        <a:bodyPr/>
        <a:lstStyle/>
        <a:p>
          <a:endParaRPr lang="en-US"/>
        </a:p>
      </dgm:t>
    </dgm:pt>
    <dgm:pt modelId="{B08DB912-E776-43E6-8764-5A41C7B8C3D0}" type="sibTrans" cxnId="{3993253D-87C8-4C57-800E-63F6FED743DF}">
      <dgm:prSet/>
      <dgm:spPr/>
      <dgm:t>
        <a:bodyPr/>
        <a:lstStyle/>
        <a:p>
          <a:endParaRPr lang="en-US"/>
        </a:p>
      </dgm:t>
    </dgm:pt>
    <dgm:pt modelId="{68F4F4A6-8F44-4538-B06E-52607AD1A9EB}">
      <dgm:prSet/>
      <dgm:spPr/>
      <dgm:t>
        <a:bodyPr/>
        <a:lstStyle/>
        <a:p>
          <a:r>
            <a:rPr lang="en-US"/>
            <a:t>git status</a:t>
          </a:r>
        </a:p>
      </dgm:t>
    </dgm:pt>
    <dgm:pt modelId="{1715E143-B0D4-4BA7-AA17-C47BD2A73A36}" type="parTrans" cxnId="{B2079A0F-82DD-4311-BF07-F4A2241C7576}">
      <dgm:prSet/>
      <dgm:spPr/>
      <dgm:t>
        <a:bodyPr/>
        <a:lstStyle/>
        <a:p>
          <a:endParaRPr lang="en-US"/>
        </a:p>
      </dgm:t>
    </dgm:pt>
    <dgm:pt modelId="{105A596C-5A10-46A1-B761-A32B35BE8B59}" type="sibTrans" cxnId="{B2079A0F-82DD-4311-BF07-F4A2241C7576}">
      <dgm:prSet/>
      <dgm:spPr/>
      <dgm:t>
        <a:bodyPr/>
        <a:lstStyle/>
        <a:p>
          <a:endParaRPr lang="en-US"/>
        </a:p>
      </dgm:t>
    </dgm:pt>
    <dgm:pt modelId="{22AC8BEF-B69D-4835-928A-2E898C0F0F65}">
      <dgm:prSet/>
      <dgm:spPr/>
      <dgm:t>
        <a:bodyPr/>
        <a:lstStyle/>
        <a:p>
          <a:r>
            <a:rPr lang="en-US"/>
            <a:t>git log origin/master</a:t>
          </a:r>
        </a:p>
      </dgm:t>
    </dgm:pt>
    <dgm:pt modelId="{9E24F597-5640-49DC-8E70-5A43A3ECBBC0}" type="parTrans" cxnId="{D053D2DF-015F-479D-95FE-A984EA4243AB}">
      <dgm:prSet/>
      <dgm:spPr/>
      <dgm:t>
        <a:bodyPr/>
        <a:lstStyle/>
        <a:p>
          <a:endParaRPr lang="en-US"/>
        </a:p>
      </dgm:t>
    </dgm:pt>
    <dgm:pt modelId="{AD760954-DDCE-437F-B632-213E4C564F79}" type="sibTrans" cxnId="{D053D2DF-015F-479D-95FE-A984EA4243AB}">
      <dgm:prSet/>
      <dgm:spPr/>
      <dgm:t>
        <a:bodyPr/>
        <a:lstStyle/>
        <a:p>
          <a:endParaRPr lang="en-US"/>
        </a:p>
      </dgm:t>
    </dgm:pt>
    <dgm:pt modelId="{E6DBC735-EC97-4C2C-8458-25F2A45E3C02}">
      <dgm:prSet/>
      <dgm:spPr/>
      <dgm:t>
        <a:bodyPr/>
        <a:lstStyle/>
        <a:p>
          <a:r>
            <a:rPr lang="en-US"/>
            <a:t>git diff origin/master</a:t>
          </a:r>
        </a:p>
      </dgm:t>
    </dgm:pt>
    <dgm:pt modelId="{82EEA6D1-3D91-416F-ADD1-850C7E45F9FF}" type="parTrans" cxnId="{50E6D51A-9714-4C2C-9C97-226A4A8AC712}">
      <dgm:prSet/>
      <dgm:spPr/>
      <dgm:t>
        <a:bodyPr/>
        <a:lstStyle/>
        <a:p>
          <a:endParaRPr lang="en-US"/>
        </a:p>
      </dgm:t>
    </dgm:pt>
    <dgm:pt modelId="{04ABF61A-89BD-4458-ACF5-8440AD388013}" type="sibTrans" cxnId="{50E6D51A-9714-4C2C-9C97-226A4A8AC712}">
      <dgm:prSet/>
      <dgm:spPr/>
      <dgm:t>
        <a:bodyPr/>
        <a:lstStyle/>
        <a:p>
          <a:endParaRPr lang="en-US"/>
        </a:p>
      </dgm:t>
    </dgm:pt>
    <dgm:pt modelId="{04270149-AF82-4FA1-B0F6-4C5C2FC7CE79}">
      <dgm:prSet/>
      <dgm:spPr/>
      <dgm:t>
        <a:bodyPr/>
        <a:lstStyle/>
        <a:p>
          <a:r>
            <a:rPr lang="en-US"/>
            <a:t>git merge origin/master</a:t>
          </a:r>
        </a:p>
      </dgm:t>
    </dgm:pt>
    <dgm:pt modelId="{F15957F1-37F1-454A-93F2-F3C89F9D5D9B}" type="parTrans" cxnId="{437CE410-9F83-4A98-9225-1B72058D8FC8}">
      <dgm:prSet/>
      <dgm:spPr/>
      <dgm:t>
        <a:bodyPr/>
        <a:lstStyle/>
        <a:p>
          <a:endParaRPr lang="en-US"/>
        </a:p>
      </dgm:t>
    </dgm:pt>
    <dgm:pt modelId="{EF1049B4-4ED2-4824-B78F-585FD5663096}" type="sibTrans" cxnId="{437CE410-9F83-4A98-9225-1B72058D8FC8}">
      <dgm:prSet/>
      <dgm:spPr/>
      <dgm:t>
        <a:bodyPr/>
        <a:lstStyle/>
        <a:p>
          <a:endParaRPr lang="en-US"/>
        </a:p>
      </dgm:t>
    </dgm:pt>
    <dgm:pt modelId="{230E45DB-5914-4213-A3FC-4284ED17CA79}">
      <dgm:prSet/>
      <dgm:spPr/>
      <dgm:t>
        <a:bodyPr/>
        <a:lstStyle/>
        <a:p>
          <a:r>
            <a:rPr lang="en-US" dirty="0"/>
            <a:t>git status</a:t>
          </a:r>
        </a:p>
      </dgm:t>
    </dgm:pt>
    <dgm:pt modelId="{50E97DF6-ECA2-4155-96CF-E61D4FB89FC5}" type="parTrans" cxnId="{7843E055-A22F-4EA6-BA86-1BE2A66BA521}">
      <dgm:prSet/>
      <dgm:spPr/>
      <dgm:t>
        <a:bodyPr/>
        <a:lstStyle/>
        <a:p>
          <a:endParaRPr lang="en-US"/>
        </a:p>
      </dgm:t>
    </dgm:pt>
    <dgm:pt modelId="{E851AE3E-D6CD-43C0-A6D6-29FE4622AA0A}" type="sibTrans" cxnId="{7843E055-A22F-4EA6-BA86-1BE2A66BA521}">
      <dgm:prSet/>
      <dgm:spPr/>
      <dgm:t>
        <a:bodyPr/>
        <a:lstStyle/>
        <a:p>
          <a:endParaRPr lang="en-US"/>
        </a:p>
      </dgm:t>
    </dgm:pt>
    <dgm:pt modelId="{0ECB5D47-B816-4A7B-AF9B-8F9F878B16E0}">
      <dgm:prSet/>
      <dgm:spPr/>
      <dgm:t>
        <a:bodyPr/>
        <a:lstStyle/>
        <a:p>
          <a:r>
            <a:rPr lang="en-US" dirty="0"/>
            <a:t>Git pull origin</a:t>
          </a:r>
        </a:p>
      </dgm:t>
    </dgm:pt>
    <dgm:pt modelId="{38DAB7F0-C820-4BAC-8C89-8B5F0AA7BAF0}" type="parTrans" cxnId="{95BC9AD6-6AA0-4A87-9BF8-6C80AC9C0D99}">
      <dgm:prSet/>
      <dgm:spPr/>
    </dgm:pt>
    <dgm:pt modelId="{AD0DFBA4-2819-4781-8D93-1EE526D03FF2}" type="sibTrans" cxnId="{95BC9AD6-6AA0-4A87-9BF8-6C80AC9C0D99}">
      <dgm:prSet/>
      <dgm:spPr/>
    </dgm:pt>
    <dgm:pt modelId="{E46A59D0-9780-425A-BD67-298DB617139C}" type="pres">
      <dgm:prSet presAssocID="{98D25CB3-3581-4E1B-B228-A81F2E87EB5E}" presName="diagram" presStyleCnt="0">
        <dgm:presLayoutVars>
          <dgm:dir/>
          <dgm:resizeHandles val="exact"/>
        </dgm:presLayoutVars>
      </dgm:prSet>
      <dgm:spPr/>
    </dgm:pt>
    <dgm:pt modelId="{560CE0F1-F088-4790-8556-C5031B3E9A3D}" type="pres">
      <dgm:prSet presAssocID="{041FDB35-65AD-4D2B-8477-5431CA73C6DA}" presName="node" presStyleLbl="node1" presStyleIdx="0" presStyleCnt="7">
        <dgm:presLayoutVars>
          <dgm:bulletEnabled val="1"/>
        </dgm:presLayoutVars>
      </dgm:prSet>
      <dgm:spPr/>
    </dgm:pt>
    <dgm:pt modelId="{2A0DD2A9-AEE3-489C-AB3A-6EE42D233BD7}" type="pres">
      <dgm:prSet presAssocID="{B08DB912-E776-43E6-8764-5A41C7B8C3D0}" presName="sibTrans" presStyleCnt="0"/>
      <dgm:spPr/>
    </dgm:pt>
    <dgm:pt modelId="{65768B5A-99D4-45F4-AAB5-DCB984938FBB}" type="pres">
      <dgm:prSet presAssocID="{68F4F4A6-8F44-4538-B06E-52607AD1A9EB}" presName="node" presStyleLbl="node1" presStyleIdx="1" presStyleCnt="7">
        <dgm:presLayoutVars>
          <dgm:bulletEnabled val="1"/>
        </dgm:presLayoutVars>
      </dgm:prSet>
      <dgm:spPr/>
    </dgm:pt>
    <dgm:pt modelId="{3B57EBDC-9B60-4535-AB93-6D90050987F7}" type="pres">
      <dgm:prSet presAssocID="{105A596C-5A10-46A1-B761-A32B35BE8B59}" presName="sibTrans" presStyleCnt="0"/>
      <dgm:spPr/>
    </dgm:pt>
    <dgm:pt modelId="{2C9302DD-8AC0-4535-8B91-C2001A06AC21}" type="pres">
      <dgm:prSet presAssocID="{22AC8BEF-B69D-4835-928A-2E898C0F0F65}" presName="node" presStyleLbl="node1" presStyleIdx="2" presStyleCnt="7">
        <dgm:presLayoutVars>
          <dgm:bulletEnabled val="1"/>
        </dgm:presLayoutVars>
      </dgm:prSet>
      <dgm:spPr/>
    </dgm:pt>
    <dgm:pt modelId="{ED6A5F63-FC2F-4576-928B-5F0934E3661A}" type="pres">
      <dgm:prSet presAssocID="{AD760954-DDCE-437F-B632-213E4C564F79}" presName="sibTrans" presStyleCnt="0"/>
      <dgm:spPr/>
    </dgm:pt>
    <dgm:pt modelId="{D4EE0624-C4FE-4E5C-8E05-792F46FE1BAC}" type="pres">
      <dgm:prSet presAssocID="{E6DBC735-EC97-4C2C-8458-25F2A45E3C02}" presName="node" presStyleLbl="node1" presStyleIdx="3" presStyleCnt="7">
        <dgm:presLayoutVars>
          <dgm:bulletEnabled val="1"/>
        </dgm:presLayoutVars>
      </dgm:prSet>
      <dgm:spPr/>
    </dgm:pt>
    <dgm:pt modelId="{71818864-FF31-4FC3-9E2B-E4639A5C9514}" type="pres">
      <dgm:prSet presAssocID="{04ABF61A-89BD-4458-ACF5-8440AD388013}" presName="sibTrans" presStyleCnt="0"/>
      <dgm:spPr/>
    </dgm:pt>
    <dgm:pt modelId="{59653FF0-F08D-4BCC-A259-E302F1DE2BE7}" type="pres">
      <dgm:prSet presAssocID="{04270149-AF82-4FA1-B0F6-4C5C2FC7CE79}" presName="node" presStyleLbl="node1" presStyleIdx="4" presStyleCnt="7">
        <dgm:presLayoutVars>
          <dgm:bulletEnabled val="1"/>
        </dgm:presLayoutVars>
      </dgm:prSet>
      <dgm:spPr/>
    </dgm:pt>
    <dgm:pt modelId="{1323DC93-7596-407C-B134-30D9CD71EF7E}" type="pres">
      <dgm:prSet presAssocID="{EF1049B4-4ED2-4824-B78F-585FD5663096}" presName="sibTrans" presStyleCnt="0"/>
      <dgm:spPr/>
    </dgm:pt>
    <dgm:pt modelId="{52452BC0-14A4-409B-ADFA-5401D151A075}" type="pres">
      <dgm:prSet presAssocID="{230E45DB-5914-4213-A3FC-4284ED17CA79}" presName="node" presStyleLbl="node1" presStyleIdx="5" presStyleCnt="7">
        <dgm:presLayoutVars>
          <dgm:bulletEnabled val="1"/>
        </dgm:presLayoutVars>
      </dgm:prSet>
      <dgm:spPr/>
    </dgm:pt>
    <dgm:pt modelId="{2ACA731E-3194-4347-90DA-C131CB0077BC}" type="pres">
      <dgm:prSet presAssocID="{E851AE3E-D6CD-43C0-A6D6-29FE4622AA0A}" presName="sibTrans" presStyleCnt="0"/>
      <dgm:spPr/>
    </dgm:pt>
    <dgm:pt modelId="{8E877B03-996D-4241-B831-403650FA1376}" type="pres">
      <dgm:prSet presAssocID="{0ECB5D47-B816-4A7B-AF9B-8F9F878B16E0}" presName="node" presStyleLbl="node1" presStyleIdx="6" presStyleCnt="7">
        <dgm:presLayoutVars>
          <dgm:bulletEnabled val="1"/>
        </dgm:presLayoutVars>
      </dgm:prSet>
      <dgm:spPr/>
    </dgm:pt>
  </dgm:ptLst>
  <dgm:cxnLst>
    <dgm:cxn modelId="{E8048301-4A43-4FB1-BF94-9E2ACE112A75}" type="presOf" srcId="{041FDB35-65AD-4D2B-8477-5431CA73C6DA}" destId="{560CE0F1-F088-4790-8556-C5031B3E9A3D}" srcOrd="0" destOrd="0" presId="urn:microsoft.com/office/officeart/2005/8/layout/default"/>
    <dgm:cxn modelId="{EC3A9905-2EE9-4418-BDC4-0626699EF456}" type="presOf" srcId="{22AC8BEF-B69D-4835-928A-2E898C0F0F65}" destId="{2C9302DD-8AC0-4535-8B91-C2001A06AC21}" srcOrd="0" destOrd="0" presId="urn:microsoft.com/office/officeart/2005/8/layout/default"/>
    <dgm:cxn modelId="{B2079A0F-82DD-4311-BF07-F4A2241C7576}" srcId="{98D25CB3-3581-4E1B-B228-A81F2E87EB5E}" destId="{68F4F4A6-8F44-4538-B06E-52607AD1A9EB}" srcOrd="1" destOrd="0" parTransId="{1715E143-B0D4-4BA7-AA17-C47BD2A73A36}" sibTransId="{105A596C-5A10-46A1-B761-A32B35BE8B59}"/>
    <dgm:cxn modelId="{437CE410-9F83-4A98-9225-1B72058D8FC8}" srcId="{98D25CB3-3581-4E1B-B228-A81F2E87EB5E}" destId="{04270149-AF82-4FA1-B0F6-4C5C2FC7CE79}" srcOrd="4" destOrd="0" parTransId="{F15957F1-37F1-454A-93F2-F3C89F9D5D9B}" sibTransId="{EF1049B4-4ED2-4824-B78F-585FD5663096}"/>
    <dgm:cxn modelId="{5F3DE613-D361-47F2-97AE-DEBE4403E47B}" type="presOf" srcId="{0ECB5D47-B816-4A7B-AF9B-8F9F878B16E0}" destId="{8E877B03-996D-4241-B831-403650FA1376}" srcOrd="0" destOrd="0" presId="urn:microsoft.com/office/officeart/2005/8/layout/default"/>
    <dgm:cxn modelId="{50E6D51A-9714-4C2C-9C97-226A4A8AC712}" srcId="{98D25CB3-3581-4E1B-B228-A81F2E87EB5E}" destId="{E6DBC735-EC97-4C2C-8458-25F2A45E3C02}" srcOrd="3" destOrd="0" parTransId="{82EEA6D1-3D91-416F-ADD1-850C7E45F9FF}" sibTransId="{04ABF61A-89BD-4458-ACF5-8440AD388013}"/>
    <dgm:cxn modelId="{B3E1833A-8E4E-4CD3-BB57-D224D9D592BF}" type="presOf" srcId="{68F4F4A6-8F44-4538-B06E-52607AD1A9EB}" destId="{65768B5A-99D4-45F4-AAB5-DCB984938FBB}" srcOrd="0" destOrd="0" presId="urn:microsoft.com/office/officeart/2005/8/layout/default"/>
    <dgm:cxn modelId="{3993253D-87C8-4C57-800E-63F6FED743DF}" srcId="{98D25CB3-3581-4E1B-B228-A81F2E87EB5E}" destId="{041FDB35-65AD-4D2B-8477-5431CA73C6DA}" srcOrd="0" destOrd="0" parTransId="{2FF566F0-FC8D-4817-904D-96BE3C301440}" sibTransId="{B08DB912-E776-43E6-8764-5A41C7B8C3D0}"/>
    <dgm:cxn modelId="{B686EF72-1ACC-46C1-B009-4FEF8E6D9C07}" type="presOf" srcId="{98D25CB3-3581-4E1B-B228-A81F2E87EB5E}" destId="{E46A59D0-9780-425A-BD67-298DB617139C}" srcOrd="0" destOrd="0" presId="urn:microsoft.com/office/officeart/2005/8/layout/default"/>
    <dgm:cxn modelId="{7843E055-A22F-4EA6-BA86-1BE2A66BA521}" srcId="{98D25CB3-3581-4E1B-B228-A81F2E87EB5E}" destId="{230E45DB-5914-4213-A3FC-4284ED17CA79}" srcOrd="5" destOrd="0" parTransId="{50E97DF6-ECA2-4155-96CF-E61D4FB89FC5}" sibTransId="{E851AE3E-D6CD-43C0-A6D6-29FE4622AA0A}"/>
    <dgm:cxn modelId="{DD7A717B-C4EA-4B40-B7AC-CC60D80DD42B}" type="presOf" srcId="{E6DBC735-EC97-4C2C-8458-25F2A45E3C02}" destId="{D4EE0624-C4FE-4E5C-8E05-792F46FE1BAC}" srcOrd="0" destOrd="0" presId="urn:microsoft.com/office/officeart/2005/8/layout/default"/>
    <dgm:cxn modelId="{E206B2D0-0EB8-4343-BCA6-781CB2997ED3}" type="presOf" srcId="{230E45DB-5914-4213-A3FC-4284ED17CA79}" destId="{52452BC0-14A4-409B-ADFA-5401D151A075}" srcOrd="0" destOrd="0" presId="urn:microsoft.com/office/officeart/2005/8/layout/default"/>
    <dgm:cxn modelId="{95BC9AD6-6AA0-4A87-9BF8-6C80AC9C0D99}" srcId="{98D25CB3-3581-4E1B-B228-A81F2E87EB5E}" destId="{0ECB5D47-B816-4A7B-AF9B-8F9F878B16E0}" srcOrd="6" destOrd="0" parTransId="{38DAB7F0-C820-4BAC-8C89-8B5F0AA7BAF0}" sibTransId="{AD0DFBA4-2819-4781-8D93-1EE526D03FF2}"/>
    <dgm:cxn modelId="{D053D2DF-015F-479D-95FE-A984EA4243AB}" srcId="{98D25CB3-3581-4E1B-B228-A81F2E87EB5E}" destId="{22AC8BEF-B69D-4835-928A-2E898C0F0F65}" srcOrd="2" destOrd="0" parTransId="{9E24F597-5640-49DC-8E70-5A43A3ECBBC0}" sibTransId="{AD760954-DDCE-437F-B632-213E4C564F79}"/>
    <dgm:cxn modelId="{8C0458FB-679A-47E1-8483-C422CAC7B66C}" type="presOf" srcId="{04270149-AF82-4FA1-B0F6-4C5C2FC7CE79}" destId="{59653FF0-F08D-4BCC-A259-E302F1DE2BE7}" srcOrd="0" destOrd="0" presId="urn:microsoft.com/office/officeart/2005/8/layout/default"/>
    <dgm:cxn modelId="{6BE2FCD8-C047-4A37-99FF-98DFBE758606}" type="presParOf" srcId="{E46A59D0-9780-425A-BD67-298DB617139C}" destId="{560CE0F1-F088-4790-8556-C5031B3E9A3D}" srcOrd="0" destOrd="0" presId="urn:microsoft.com/office/officeart/2005/8/layout/default"/>
    <dgm:cxn modelId="{1246B9F7-D523-4FC7-A691-241E4ADDF495}" type="presParOf" srcId="{E46A59D0-9780-425A-BD67-298DB617139C}" destId="{2A0DD2A9-AEE3-489C-AB3A-6EE42D233BD7}" srcOrd="1" destOrd="0" presId="urn:microsoft.com/office/officeart/2005/8/layout/default"/>
    <dgm:cxn modelId="{483E9554-1740-46C4-99A6-86FC4C98736A}" type="presParOf" srcId="{E46A59D0-9780-425A-BD67-298DB617139C}" destId="{65768B5A-99D4-45F4-AAB5-DCB984938FBB}" srcOrd="2" destOrd="0" presId="urn:microsoft.com/office/officeart/2005/8/layout/default"/>
    <dgm:cxn modelId="{E3E5B90E-C958-4053-BAE3-63CB4F393EEA}" type="presParOf" srcId="{E46A59D0-9780-425A-BD67-298DB617139C}" destId="{3B57EBDC-9B60-4535-AB93-6D90050987F7}" srcOrd="3" destOrd="0" presId="urn:microsoft.com/office/officeart/2005/8/layout/default"/>
    <dgm:cxn modelId="{0045C53C-D1EF-4F0B-B6E8-338AE33A6252}" type="presParOf" srcId="{E46A59D0-9780-425A-BD67-298DB617139C}" destId="{2C9302DD-8AC0-4535-8B91-C2001A06AC21}" srcOrd="4" destOrd="0" presId="urn:microsoft.com/office/officeart/2005/8/layout/default"/>
    <dgm:cxn modelId="{CE3B996D-67F1-4BF2-AD96-D363DBF0323E}" type="presParOf" srcId="{E46A59D0-9780-425A-BD67-298DB617139C}" destId="{ED6A5F63-FC2F-4576-928B-5F0934E3661A}" srcOrd="5" destOrd="0" presId="urn:microsoft.com/office/officeart/2005/8/layout/default"/>
    <dgm:cxn modelId="{C16E3F2D-8EDF-4DA7-A0FC-7CBEFF8A9E37}" type="presParOf" srcId="{E46A59D0-9780-425A-BD67-298DB617139C}" destId="{D4EE0624-C4FE-4E5C-8E05-792F46FE1BAC}" srcOrd="6" destOrd="0" presId="urn:microsoft.com/office/officeart/2005/8/layout/default"/>
    <dgm:cxn modelId="{32C883DC-3A27-4766-90B7-1A9E61B4A6CC}" type="presParOf" srcId="{E46A59D0-9780-425A-BD67-298DB617139C}" destId="{71818864-FF31-4FC3-9E2B-E4639A5C9514}" srcOrd="7" destOrd="0" presId="urn:microsoft.com/office/officeart/2005/8/layout/default"/>
    <dgm:cxn modelId="{914A5F66-6C86-4265-B49F-946A78BCB945}" type="presParOf" srcId="{E46A59D0-9780-425A-BD67-298DB617139C}" destId="{59653FF0-F08D-4BCC-A259-E302F1DE2BE7}" srcOrd="8" destOrd="0" presId="urn:microsoft.com/office/officeart/2005/8/layout/default"/>
    <dgm:cxn modelId="{3DB1470E-4F0A-4679-9316-FBED973D6C43}" type="presParOf" srcId="{E46A59D0-9780-425A-BD67-298DB617139C}" destId="{1323DC93-7596-407C-B134-30D9CD71EF7E}" srcOrd="9" destOrd="0" presId="urn:microsoft.com/office/officeart/2005/8/layout/default"/>
    <dgm:cxn modelId="{404A56A2-C4A4-4E68-825E-425CC358603C}" type="presParOf" srcId="{E46A59D0-9780-425A-BD67-298DB617139C}" destId="{52452BC0-14A4-409B-ADFA-5401D151A075}" srcOrd="10" destOrd="0" presId="urn:microsoft.com/office/officeart/2005/8/layout/default"/>
    <dgm:cxn modelId="{C11AF58F-CAE4-4F9F-BBAD-F8C4349B053D}" type="presParOf" srcId="{E46A59D0-9780-425A-BD67-298DB617139C}" destId="{2ACA731E-3194-4347-90DA-C131CB0077BC}" srcOrd="11" destOrd="0" presId="urn:microsoft.com/office/officeart/2005/8/layout/default"/>
    <dgm:cxn modelId="{88E5E3D5-3E3A-4181-8819-C06DF8A8882D}" type="presParOf" srcId="{E46A59D0-9780-425A-BD67-298DB617139C}" destId="{8E877B03-996D-4241-B831-403650FA137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2CBD89-68A5-4207-A47A-9A9184C8A80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1E14AB4-701F-4E1E-AFAF-EE147F76A9D8}">
      <dgm:prSet/>
      <dgm:spPr/>
      <dgm:t>
        <a:bodyPr/>
        <a:lstStyle/>
        <a:p>
          <a:r>
            <a:rPr lang="en-US"/>
            <a:t>git commit -a -m "Updated index.html. Resized image“</a:t>
          </a:r>
        </a:p>
      </dgm:t>
    </dgm:pt>
    <dgm:pt modelId="{22849D1C-4159-4E28-B77A-EF9CA4003EC2}" type="parTrans" cxnId="{A2A9C101-BB9F-4BBD-9B34-97A1506B3D98}">
      <dgm:prSet/>
      <dgm:spPr/>
      <dgm:t>
        <a:bodyPr/>
        <a:lstStyle/>
        <a:p>
          <a:endParaRPr lang="en-US"/>
        </a:p>
      </dgm:t>
    </dgm:pt>
    <dgm:pt modelId="{9C431F7C-DA6E-4EC6-A44B-DC4B711E1C25}" type="sibTrans" cxnId="{A2A9C101-BB9F-4BBD-9B34-97A1506B3D98}">
      <dgm:prSet/>
      <dgm:spPr/>
      <dgm:t>
        <a:bodyPr/>
        <a:lstStyle/>
        <a:p>
          <a:endParaRPr lang="en-US"/>
        </a:p>
      </dgm:t>
    </dgm:pt>
    <dgm:pt modelId="{B3D59982-16F1-40C5-8452-04ED03931EEB}">
      <dgm:prSet/>
      <dgm:spPr/>
      <dgm:t>
        <a:bodyPr/>
        <a:lstStyle/>
        <a:p>
          <a:r>
            <a:rPr lang="en-US"/>
            <a:t>Git branch –m main</a:t>
          </a:r>
        </a:p>
      </dgm:t>
    </dgm:pt>
    <dgm:pt modelId="{A3FDCE36-1868-4778-BB8C-8EDF800D3569}" type="parTrans" cxnId="{702A4FC6-839D-4B56-ABC1-183D494FED49}">
      <dgm:prSet/>
      <dgm:spPr/>
      <dgm:t>
        <a:bodyPr/>
        <a:lstStyle/>
        <a:p>
          <a:endParaRPr lang="en-US"/>
        </a:p>
      </dgm:t>
    </dgm:pt>
    <dgm:pt modelId="{D07C69B0-1B3A-4CA7-AFA8-AD3FB3CDBE60}" type="sibTrans" cxnId="{702A4FC6-839D-4B56-ABC1-183D494FED49}">
      <dgm:prSet/>
      <dgm:spPr/>
      <dgm:t>
        <a:bodyPr/>
        <a:lstStyle/>
        <a:p>
          <a:endParaRPr lang="en-US"/>
        </a:p>
      </dgm:t>
    </dgm:pt>
    <dgm:pt modelId="{2644FC87-3B2E-4263-96BF-65139B7FD8D6}">
      <dgm:prSet/>
      <dgm:spPr/>
      <dgm:t>
        <a:bodyPr/>
        <a:lstStyle/>
        <a:p>
          <a:r>
            <a:rPr lang="en-US"/>
            <a:t>git push origin master</a:t>
          </a:r>
        </a:p>
      </dgm:t>
    </dgm:pt>
    <dgm:pt modelId="{D473E6B7-75B3-401B-80DF-6C7A296EA3DB}" type="parTrans" cxnId="{57667F64-9BCA-4A69-97B4-A94C0F3FC31E}">
      <dgm:prSet/>
      <dgm:spPr/>
      <dgm:t>
        <a:bodyPr/>
        <a:lstStyle/>
        <a:p>
          <a:endParaRPr lang="en-US"/>
        </a:p>
      </dgm:t>
    </dgm:pt>
    <dgm:pt modelId="{C9A7BF69-768D-40A1-9D11-53BFDDB8EB41}" type="sibTrans" cxnId="{57667F64-9BCA-4A69-97B4-A94C0F3FC31E}">
      <dgm:prSet/>
      <dgm:spPr/>
      <dgm:t>
        <a:bodyPr/>
        <a:lstStyle/>
        <a:p>
          <a:endParaRPr lang="en-US"/>
        </a:p>
      </dgm:t>
    </dgm:pt>
    <dgm:pt modelId="{C2529194-F44E-4D96-B3A1-82F5FDF12B96}" type="pres">
      <dgm:prSet presAssocID="{A52CBD89-68A5-4207-A47A-9A9184C8A807}" presName="linear" presStyleCnt="0">
        <dgm:presLayoutVars>
          <dgm:animLvl val="lvl"/>
          <dgm:resizeHandles val="exact"/>
        </dgm:presLayoutVars>
      </dgm:prSet>
      <dgm:spPr/>
    </dgm:pt>
    <dgm:pt modelId="{3AFE3C07-B1F9-4274-84B3-55A57F1FCE18}" type="pres">
      <dgm:prSet presAssocID="{31E14AB4-701F-4E1E-AFAF-EE147F76A9D8}" presName="parentText" presStyleLbl="node1" presStyleIdx="0" presStyleCnt="3">
        <dgm:presLayoutVars>
          <dgm:chMax val="0"/>
          <dgm:bulletEnabled val="1"/>
        </dgm:presLayoutVars>
      </dgm:prSet>
      <dgm:spPr/>
    </dgm:pt>
    <dgm:pt modelId="{52F52BF9-02D3-4828-AD8A-7EA42968FE5D}" type="pres">
      <dgm:prSet presAssocID="{9C431F7C-DA6E-4EC6-A44B-DC4B711E1C25}" presName="spacer" presStyleCnt="0"/>
      <dgm:spPr/>
    </dgm:pt>
    <dgm:pt modelId="{43724FAC-A912-4B36-ABF5-15B570545565}" type="pres">
      <dgm:prSet presAssocID="{B3D59982-16F1-40C5-8452-04ED03931EEB}" presName="parentText" presStyleLbl="node1" presStyleIdx="1" presStyleCnt="3">
        <dgm:presLayoutVars>
          <dgm:chMax val="0"/>
          <dgm:bulletEnabled val="1"/>
        </dgm:presLayoutVars>
      </dgm:prSet>
      <dgm:spPr/>
    </dgm:pt>
    <dgm:pt modelId="{E709A3CD-4E26-4D38-BDBD-E41643CA3612}" type="pres">
      <dgm:prSet presAssocID="{D07C69B0-1B3A-4CA7-AFA8-AD3FB3CDBE60}" presName="spacer" presStyleCnt="0"/>
      <dgm:spPr/>
    </dgm:pt>
    <dgm:pt modelId="{78842BFC-FDD2-4C91-A712-1CEE1627A85D}" type="pres">
      <dgm:prSet presAssocID="{2644FC87-3B2E-4263-96BF-65139B7FD8D6}" presName="parentText" presStyleLbl="node1" presStyleIdx="2" presStyleCnt="3">
        <dgm:presLayoutVars>
          <dgm:chMax val="0"/>
          <dgm:bulletEnabled val="1"/>
        </dgm:presLayoutVars>
      </dgm:prSet>
      <dgm:spPr/>
    </dgm:pt>
  </dgm:ptLst>
  <dgm:cxnLst>
    <dgm:cxn modelId="{A2A9C101-BB9F-4BBD-9B34-97A1506B3D98}" srcId="{A52CBD89-68A5-4207-A47A-9A9184C8A807}" destId="{31E14AB4-701F-4E1E-AFAF-EE147F76A9D8}" srcOrd="0" destOrd="0" parTransId="{22849D1C-4159-4E28-B77A-EF9CA4003EC2}" sibTransId="{9C431F7C-DA6E-4EC6-A44B-DC4B711E1C25}"/>
    <dgm:cxn modelId="{DDF1D909-D4F1-454E-8C00-55C0F4052E33}" type="presOf" srcId="{2644FC87-3B2E-4263-96BF-65139B7FD8D6}" destId="{78842BFC-FDD2-4C91-A712-1CEE1627A85D}" srcOrd="0" destOrd="0" presId="urn:microsoft.com/office/officeart/2005/8/layout/vList2"/>
    <dgm:cxn modelId="{41965C0F-BB72-4623-A998-CAAE34844AEC}" type="presOf" srcId="{B3D59982-16F1-40C5-8452-04ED03931EEB}" destId="{43724FAC-A912-4B36-ABF5-15B570545565}" srcOrd="0" destOrd="0" presId="urn:microsoft.com/office/officeart/2005/8/layout/vList2"/>
    <dgm:cxn modelId="{57667F64-9BCA-4A69-97B4-A94C0F3FC31E}" srcId="{A52CBD89-68A5-4207-A47A-9A9184C8A807}" destId="{2644FC87-3B2E-4263-96BF-65139B7FD8D6}" srcOrd="2" destOrd="0" parTransId="{D473E6B7-75B3-401B-80DF-6C7A296EA3DB}" sibTransId="{C9A7BF69-768D-40A1-9D11-53BFDDB8EB41}"/>
    <dgm:cxn modelId="{85ACB578-FC5D-4722-8A95-08CA45C7F419}" type="presOf" srcId="{31E14AB4-701F-4E1E-AFAF-EE147F76A9D8}" destId="{3AFE3C07-B1F9-4274-84B3-55A57F1FCE18}" srcOrd="0" destOrd="0" presId="urn:microsoft.com/office/officeart/2005/8/layout/vList2"/>
    <dgm:cxn modelId="{702A4FC6-839D-4B56-ABC1-183D494FED49}" srcId="{A52CBD89-68A5-4207-A47A-9A9184C8A807}" destId="{B3D59982-16F1-40C5-8452-04ED03931EEB}" srcOrd="1" destOrd="0" parTransId="{A3FDCE36-1868-4778-BB8C-8EDF800D3569}" sibTransId="{D07C69B0-1B3A-4CA7-AFA8-AD3FB3CDBE60}"/>
    <dgm:cxn modelId="{1CC370F4-300F-4B71-B2E3-15D43B3418F5}" type="presOf" srcId="{A52CBD89-68A5-4207-A47A-9A9184C8A807}" destId="{C2529194-F44E-4D96-B3A1-82F5FDF12B96}" srcOrd="0" destOrd="0" presId="urn:microsoft.com/office/officeart/2005/8/layout/vList2"/>
    <dgm:cxn modelId="{43989851-E9EC-4F9F-8055-F21D3FDFF87E}" type="presParOf" srcId="{C2529194-F44E-4D96-B3A1-82F5FDF12B96}" destId="{3AFE3C07-B1F9-4274-84B3-55A57F1FCE18}" srcOrd="0" destOrd="0" presId="urn:microsoft.com/office/officeart/2005/8/layout/vList2"/>
    <dgm:cxn modelId="{580333C7-30FE-4217-85D1-D54EF4FFB6B8}" type="presParOf" srcId="{C2529194-F44E-4D96-B3A1-82F5FDF12B96}" destId="{52F52BF9-02D3-4828-AD8A-7EA42968FE5D}" srcOrd="1" destOrd="0" presId="urn:microsoft.com/office/officeart/2005/8/layout/vList2"/>
    <dgm:cxn modelId="{5C8FCF0A-6CBE-413A-8E95-D30036A6F74E}" type="presParOf" srcId="{C2529194-F44E-4D96-B3A1-82F5FDF12B96}" destId="{43724FAC-A912-4B36-ABF5-15B570545565}" srcOrd="2" destOrd="0" presId="urn:microsoft.com/office/officeart/2005/8/layout/vList2"/>
    <dgm:cxn modelId="{CEE8CBDC-9343-4D8C-B564-F181D415F7EB}" type="presParOf" srcId="{C2529194-F44E-4D96-B3A1-82F5FDF12B96}" destId="{E709A3CD-4E26-4D38-BDBD-E41643CA3612}" srcOrd="3" destOrd="0" presId="urn:microsoft.com/office/officeart/2005/8/layout/vList2"/>
    <dgm:cxn modelId="{BBE1F12B-1E6D-4E3B-9E77-930521AB1192}" type="presParOf" srcId="{C2529194-F44E-4D96-B3A1-82F5FDF12B96}" destId="{78842BFC-FDD2-4C91-A712-1CEE1627A85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F6DD8A-D37B-4F56-9E3A-BA085FFB873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28F9221-3BAD-4AC0-ADA0-A3A60D552688}">
      <dgm:prSet/>
      <dgm:spPr/>
      <dgm:t>
        <a:bodyPr/>
        <a:lstStyle/>
        <a:p>
          <a:r>
            <a:rPr lang="de-DE"/>
            <a:t>ssh-keygen -t rsa -b 4096 -C „mohamedagami596@gmail.com„</a:t>
          </a:r>
          <a:endParaRPr lang="en-US"/>
        </a:p>
      </dgm:t>
    </dgm:pt>
    <dgm:pt modelId="{D5C97EAE-E7A4-4E8A-8B00-E244652C59C4}" type="parTrans" cxnId="{D95CBFA7-6B58-4A99-BD1B-9CDD06AF52AB}">
      <dgm:prSet/>
      <dgm:spPr/>
      <dgm:t>
        <a:bodyPr/>
        <a:lstStyle/>
        <a:p>
          <a:endParaRPr lang="en-US"/>
        </a:p>
      </dgm:t>
    </dgm:pt>
    <dgm:pt modelId="{7EDB936F-E517-4AAA-ACAC-7A53E520DC84}" type="sibTrans" cxnId="{D95CBFA7-6B58-4A99-BD1B-9CDD06AF52AB}">
      <dgm:prSet/>
      <dgm:spPr/>
      <dgm:t>
        <a:bodyPr/>
        <a:lstStyle/>
        <a:p>
          <a:endParaRPr lang="en-US"/>
        </a:p>
      </dgm:t>
    </dgm:pt>
    <dgm:pt modelId="{27E113B3-90DA-49E1-82BB-7A0D255FDA1F}">
      <dgm:prSet/>
      <dgm:spPr/>
      <dgm:t>
        <a:bodyPr/>
        <a:lstStyle/>
        <a:p>
          <a:r>
            <a:rPr lang="de-DE"/>
            <a:t>Cat ~/</a:t>
          </a:r>
          <a:r>
            <a:rPr lang="en-US"/>
            <a:t>.ssh/id_rsa.pub</a:t>
          </a:r>
        </a:p>
      </dgm:t>
    </dgm:pt>
    <dgm:pt modelId="{3B5719CC-2C71-4629-BA8F-0E271CE8E07E}" type="parTrans" cxnId="{51D4764B-8C66-409B-9A0C-C2AC32281B6F}">
      <dgm:prSet/>
      <dgm:spPr/>
      <dgm:t>
        <a:bodyPr/>
        <a:lstStyle/>
        <a:p>
          <a:endParaRPr lang="en-US"/>
        </a:p>
      </dgm:t>
    </dgm:pt>
    <dgm:pt modelId="{C12082F6-3D3F-406E-A86C-4D7A2932C23F}" type="sibTrans" cxnId="{51D4764B-8C66-409B-9A0C-C2AC32281B6F}">
      <dgm:prSet/>
      <dgm:spPr/>
      <dgm:t>
        <a:bodyPr/>
        <a:lstStyle/>
        <a:p>
          <a:endParaRPr lang="en-US"/>
        </a:p>
      </dgm:t>
    </dgm:pt>
    <dgm:pt modelId="{389F6606-4114-4EAF-AF84-7B66D10C926E}">
      <dgm:prSet/>
      <dgm:spPr/>
      <dgm:t>
        <a:bodyPr/>
        <a:lstStyle/>
        <a:p>
          <a:r>
            <a:rPr lang="de-DE"/>
            <a:t>ssh -T git@github.com</a:t>
          </a:r>
          <a:endParaRPr lang="en-US"/>
        </a:p>
      </dgm:t>
    </dgm:pt>
    <dgm:pt modelId="{CA9F99F7-1317-4C23-8512-78CA7AE52DF5}" type="parTrans" cxnId="{0121A08C-C60D-4B67-9756-CF9576AE89B4}">
      <dgm:prSet/>
      <dgm:spPr/>
      <dgm:t>
        <a:bodyPr/>
        <a:lstStyle/>
        <a:p>
          <a:endParaRPr lang="en-US"/>
        </a:p>
      </dgm:t>
    </dgm:pt>
    <dgm:pt modelId="{A2A4D61B-4AD3-4507-9EB3-09AAAAAF5560}" type="sibTrans" cxnId="{0121A08C-C60D-4B67-9756-CF9576AE89B4}">
      <dgm:prSet/>
      <dgm:spPr/>
      <dgm:t>
        <a:bodyPr/>
        <a:lstStyle/>
        <a:p>
          <a:endParaRPr lang="en-US"/>
        </a:p>
      </dgm:t>
    </dgm:pt>
    <dgm:pt modelId="{27D2DB09-1974-4A2B-ABDA-CC7B2A8D831F}" type="pres">
      <dgm:prSet presAssocID="{32F6DD8A-D37B-4F56-9E3A-BA085FFB873C}" presName="linear" presStyleCnt="0">
        <dgm:presLayoutVars>
          <dgm:animLvl val="lvl"/>
          <dgm:resizeHandles val="exact"/>
        </dgm:presLayoutVars>
      </dgm:prSet>
      <dgm:spPr/>
    </dgm:pt>
    <dgm:pt modelId="{D7779574-A27F-48F1-B88B-F50B7945EAA1}" type="pres">
      <dgm:prSet presAssocID="{628F9221-3BAD-4AC0-ADA0-A3A60D552688}" presName="parentText" presStyleLbl="node1" presStyleIdx="0" presStyleCnt="3">
        <dgm:presLayoutVars>
          <dgm:chMax val="0"/>
          <dgm:bulletEnabled val="1"/>
        </dgm:presLayoutVars>
      </dgm:prSet>
      <dgm:spPr/>
    </dgm:pt>
    <dgm:pt modelId="{F01EBD61-6538-4085-82CB-8FD1FF14B39D}" type="pres">
      <dgm:prSet presAssocID="{7EDB936F-E517-4AAA-ACAC-7A53E520DC84}" presName="spacer" presStyleCnt="0"/>
      <dgm:spPr/>
    </dgm:pt>
    <dgm:pt modelId="{1ECFFE26-2363-4501-AD1D-91159AC036ED}" type="pres">
      <dgm:prSet presAssocID="{27E113B3-90DA-49E1-82BB-7A0D255FDA1F}" presName="parentText" presStyleLbl="node1" presStyleIdx="1" presStyleCnt="3">
        <dgm:presLayoutVars>
          <dgm:chMax val="0"/>
          <dgm:bulletEnabled val="1"/>
        </dgm:presLayoutVars>
      </dgm:prSet>
      <dgm:spPr/>
    </dgm:pt>
    <dgm:pt modelId="{021DF78A-FE48-432B-BDF8-D949034F49BA}" type="pres">
      <dgm:prSet presAssocID="{C12082F6-3D3F-406E-A86C-4D7A2932C23F}" presName="spacer" presStyleCnt="0"/>
      <dgm:spPr/>
    </dgm:pt>
    <dgm:pt modelId="{3F25C452-1440-4102-93B2-E26410DE4A70}" type="pres">
      <dgm:prSet presAssocID="{389F6606-4114-4EAF-AF84-7B66D10C926E}" presName="parentText" presStyleLbl="node1" presStyleIdx="2" presStyleCnt="3">
        <dgm:presLayoutVars>
          <dgm:chMax val="0"/>
          <dgm:bulletEnabled val="1"/>
        </dgm:presLayoutVars>
      </dgm:prSet>
      <dgm:spPr/>
    </dgm:pt>
  </dgm:ptLst>
  <dgm:cxnLst>
    <dgm:cxn modelId="{F3CF6432-ECE4-454D-9629-62D6C5E3E07B}" type="presOf" srcId="{32F6DD8A-D37B-4F56-9E3A-BA085FFB873C}" destId="{27D2DB09-1974-4A2B-ABDA-CC7B2A8D831F}" srcOrd="0" destOrd="0" presId="urn:microsoft.com/office/officeart/2005/8/layout/vList2"/>
    <dgm:cxn modelId="{90A95260-EBBB-4891-809E-0B5EE5720831}" type="presOf" srcId="{389F6606-4114-4EAF-AF84-7B66D10C926E}" destId="{3F25C452-1440-4102-93B2-E26410DE4A70}" srcOrd="0" destOrd="0" presId="urn:microsoft.com/office/officeart/2005/8/layout/vList2"/>
    <dgm:cxn modelId="{51D4764B-8C66-409B-9A0C-C2AC32281B6F}" srcId="{32F6DD8A-D37B-4F56-9E3A-BA085FFB873C}" destId="{27E113B3-90DA-49E1-82BB-7A0D255FDA1F}" srcOrd="1" destOrd="0" parTransId="{3B5719CC-2C71-4629-BA8F-0E271CE8E07E}" sibTransId="{C12082F6-3D3F-406E-A86C-4D7A2932C23F}"/>
    <dgm:cxn modelId="{0121A08C-C60D-4B67-9756-CF9576AE89B4}" srcId="{32F6DD8A-D37B-4F56-9E3A-BA085FFB873C}" destId="{389F6606-4114-4EAF-AF84-7B66D10C926E}" srcOrd="2" destOrd="0" parTransId="{CA9F99F7-1317-4C23-8512-78CA7AE52DF5}" sibTransId="{A2A4D61B-4AD3-4507-9EB3-09AAAAAF5560}"/>
    <dgm:cxn modelId="{D95CBFA7-6B58-4A99-BD1B-9CDD06AF52AB}" srcId="{32F6DD8A-D37B-4F56-9E3A-BA085FFB873C}" destId="{628F9221-3BAD-4AC0-ADA0-A3A60D552688}" srcOrd="0" destOrd="0" parTransId="{D5C97EAE-E7A4-4E8A-8B00-E244652C59C4}" sibTransId="{7EDB936F-E517-4AAA-ACAC-7A53E520DC84}"/>
    <dgm:cxn modelId="{CC5EA9C2-ADC7-4277-9933-660E34FE0504}" type="presOf" srcId="{27E113B3-90DA-49E1-82BB-7A0D255FDA1F}" destId="{1ECFFE26-2363-4501-AD1D-91159AC036ED}" srcOrd="0" destOrd="0" presId="urn:microsoft.com/office/officeart/2005/8/layout/vList2"/>
    <dgm:cxn modelId="{84AB1EDC-0071-44BD-B1C2-7A89A082599E}" type="presOf" srcId="{628F9221-3BAD-4AC0-ADA0-A3A60D552688}" destId="{D7779574-A27F-48F1-B88B-F50B7945EAA1}" srcOrd="0" destOrd="0" presId="urn:microsoft.com/office/officeart/2005/8/layout/vList2"/>
    <dgm:cxn modelId="{5B1DD8FC-3F12-4020-BCEF-A1A2C41FA1C3}" type="presParOf" srcId="{27D2DB09-1974-4A2B-ABDA-CC7B2A8D831F}" destId="{D7779574-A27F-48F1-B88B-F50B7945EAA1}" srcOrd="0" destOrd="0" presId="urn:microsoft.com/office/officeart/2005/8/layout/vList2"/>
    <dgm:cxn modelId="{9D5E3AD8-0EC3-4C85-B8FD-82D88D972755}" type="presParOf" srcId="{27D2DB09-1974-4A2B-ABDA-CC7B2A8D831F}" destId="{F01EBD61-6538-4085-82CB-8FD1FF14B39D}" srcOrd="1" destOrd="0" presId="urn:microsoft.com/office/officeart/2005/8/layout/vList2"/>
    <dgm:cxn modelId="{9CA1C495-A139-4F24-BBE3-740AE25E6B87}" type="presParOf" srcId="{27D2DB09-1974-4A2B-ABDA-CC7B2A8D831F}" destId="{1ECFFE26-2363-4501-AD1D-91159AC036ED}" srcOrd="2" destOrd="0" presId="urn:microsoft.com/office/officeart/2005/8/layout/vList2"/>
    <dgm:cxn modelId="{ACD1E1A0-E9DD-4163-8F9F-736ACB00C5E6}" type="presParOf" srcId="{27D2DB09-1974-4A2B-ABDA-CC7B2A8D831F}" destId="{021DF78A-FE48-432B-BDF8-D949034F49BA}" srcOrd="3" destOrd="0" presId="urn:microsoft.com/office/officeart/2005/8/layout/vList2"/>
    <dgm:cxn modelId="{27F4B01A-699D-4D80-8CB5-EB7EA21F914C}" type="presParOf" srcId="{27D2DB09-1974-4A2B-ABDA-CC7B2A8D831F}" destId="{3F25C452-1440-4102-93B2-E26410DE4A7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16BD1-D3F4-49C2-9388-2970259FFC2A}">
      <dsp:nvSpPr>
        <dsp:cNvPr id="0" name=""/>
        <dsp:cNvSpPr/>
      </dsp:nvSpPr>
      <dsp:spPr>
        <a:xfrm>
          <a:off x="0" y="1925"/>
          <a:ext cx="6919057" cy="8206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0ADD92-4774-4B82-9B3A-2C0B96B6A444}">
      <dsp:nvSpPr>
        <dsp:cNvPr id="0" name=""/>
        <dsp:cNvSpPr/>
      </dsp:nvSpPr>
      <dsp:spPr>
        <a:xfrm>
          <a:off x="248234" y="186563"/>
          <a:ext cx="451335" cy="451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74E541-FD41-4968-AC02-05A476D7269B}">
      <dsp:nvSpPr>
        <dsp:cNvPr id="0" name=""/>
        <dsp:cNvSpPr/>
      </dsp:nvSpPr>
      <dsp:spPr>
        <a:xfrm>
          <a:off x="947804" y="1925"/>
          <a:ext cx="5971252" cy="820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48" tIns="86848" rIns="86848" bIns="86848" numCol="1" spcCol="1270" anchor="ctr" anchorCtr="0">
          <a:noAutofit/>
        </a:bodyPr>
        <a:lstStyle/>
        <a:p>
          <a:pPr marL="0" lvl="0" indent="0" algn="l" defTabSz="844550">
            <a:lnSpc>
              <a:spcPct val="90000"/>
            </a:lnSpc>
            <a:spcBef>
              <a:spcPct val="0"/>
            </a:spcBef>
            <a:spcAft>
              <a:spcPct val="35000"/>
            </a:spcAft>
            <a:buNone/>
          </a:pPr>
          <a:r>
            <a:rPr lang="en-US" sz="1900" b="0" i="0" kern="1200" baseline="0"/>
            <a:t>git --version </a:t>
          </a:r>
          <a:endParaRPr lang="en-US" sz="1900" kern="1200"/>
        </a:p>
      </dsp:txBody>
      <dsp:txXfrm>
        <a:off x="947804" y="1925"/>
        <a:ext cx="5971252" cy="820610"/>
      </dsp:txXfrm>
    </dsp:sp>
    <dsp:sp modelId="{8304538C-4B0E-42FE-B4F3-EE86554466A1}">
      <dsp:nvSpPr>
        <dsp:cNvPr id="0" name=""/>
        <dsp:cNvSpPr/>
      </dsp:nvSpPr>
      <dsp:spPr>
        <a:xfrm>
          <a:off x="0" y="1027688"/>
          <a:ext cx="6919057" cy="8206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289A20-0DF4-43C5-A806-C6C187E9B0C2}">
      <dsp:nvSpPr>
        <dsp:cNvPr id="0" name=""/>
        <dsp:cNvSpPr/>
      </dsp:nvSpPr>
      <dsp:spPr>
        <a:xfrm>
          <a:off x="248234" y="1212325"/>
          <a:ext cx="451335" cy="451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E9A39B-C8D0-4589-B465-6B42C5A8A958}">
      <dsp:nvSpPr>
        <dsp:cNvPr id="0" name=""/>
        <dsp:cNvSpPr/>
      </dsp:nvSpPr>
      <dsp:spPr>
        <a:xfrm>
          <a:off x="947804" y="1027688"/>
          <a:ext cx="5971252" cy="820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48" tIns="86848" rIns="86848" bIns="86848" numCol="1" spcCol="1270" anchor="ctr" anchorCtr="0">
          <a:noAutofit/>
        </a:bodyPr>
        <a:lstStyle/>
        <a:p>
          <a:pPr marL="0" lvl="0" indent="0" algn="l" defTabSz="844550">
            <a:lnSpc>
              <a:spcPct val="90000"/>
            </a:lnSpc>
            <a:spcBef>
              <a:spcPct val="0"/>
            </a:spcBef>
            <a:spcAft>
              <a:spcPct val="35000"/>
            </a:spcAft>
            <a:buNone/>
          </a:pPr>
          <a:r>
            <a:rPr lang="en-US" sz="1900" b="0" i="0" kern="1200" baseline="0" dirty="0"/>
            <a:t>git config --global user.name “Muhammad Agami"</a:t>
          </a:r>
          <a:endParaRPr lang="en-US" sz="1900" kern="1200" dirty="0"/>
        </a:p>
      </dsp:txBody>
      <dsp:txXfrm>
        <a:off x="947804" y="1027688"/>
        <a:ext cx="5971252" cy="820610"/>
      </dsp:txXfrm>
    </dsp:sp>
    <dsp:sp modelId="{1BEF1C3D-7E0B-447C-B13E-9DC5D5176937}">
      <dsp:nvSpPr>
        <dsp:cNvPr id="0" name=""/>
        <dsp:cNvSpPr/>
      </dsp:nvSpPr>
      <dsp:spPr>
        <a:xfrm>
          <a:off x="0" y="2053451"/>
          <a:ext cx="6919057" cy="8206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500E72-F1C0-4B97-A8C0-71425DDA4123}">
      <dsp:nvSpPr>
        <dsp:cNvPr id="0" name=""/>
        <dsp:cNvSpPr/>
      </dsp:nvSpPr>
      <dsp:spPr>
        <a:xfrm>
          <a:off x="248234" y="2238088"/>
          <a:ext cx="451335" cy="451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F18B9F-6483-4659-8A43-B4CDB5238DFD}">
      <dsp:nvSpPr>
        <dsp:cNvPr id="0" name=""/>
        <dsp:cNvSpPr/>
      </dsp:nvSpPr>
      <dsp:spPr>
        <a:xfrm>
          <a:off x="947804" y="2053451"/>
          <a:ext cx="5971252" cy="820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48" tIns="86848" rIns="86848" bIns="86848" numCol="1" spcCol="1270" anchor="ctr" anchorCtr="0">
          <a:noAutofit/>
        </a:bodyPr>
        <a:lstStyle/>
        <a:p>
          <a:pPr marL="0" lvl="0" indent="0" algn="l" defTabSz="844550">
            <a:lnSpc>
              <a:spcPct val="90000"/>
            </a:lnSpc>
            <a:spcBef>
              <a:spcPct val="0"/>
            </a:spcBef>
            <a:spcAft>
              <a:spcPct val="35000"/>
            </a:spcAft>
            <a:buNone/>
          </a:pPr>
          <a:r>
            <a:rPr lang="en-US" sz="1900" b="0" i="0" kern="1200" baseline="0" dirty="0"/>
            <a:t>git config --global user.email “mohamedagami596@gamil.com”</a:t>
          </a:r>
          <a:endParaRPr lang="en-US" sz="1900" kern="1200" dirty="0"/>
        </a:p>
      </dsp:txBody>
      <dsp:txXfrm>
        <a:off x="947804" y="2053451"/>
        <a:ext cx="5971252" cy="820610"/>
      </dsp:txXfrm>
    </dsp:sp>
    <dsp:sp modelId="{C94E31D8-044D-4471-A3BC-CF3531E7424B}">
      <dsp:nvSpPr>
        <dsp:cNvPr id="0" name=""/>
        <dsp:cNvSpPr/>
      </dsp:nvSpPr>
      <dsp:spPr>
        <a:xfrm>
          <a:off x="0" y="3079213"/>
          <a:ext cx="6919057" cy="8206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F77BAC-8CFC-4E3D-B700-6BEAD8450862}">
      <dsp:nvSpPr>
        <dsp:cNvPr id="0" name=""/>
        <dsp:cNvSpPr/>
      </dsp:nvSpPr>
      <dsp:spPr>
        <a:xfrm>
          <a:off x="248234" y="3263851"/>
          <a:ext cx="451335" cy="4513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E91D95-F673-4415-984C-421CCFBD709D}">
      <dsp:nvSpPr>
        <dsp:cNvPr id="0" name=""/>
        <dsp:cNvSpPr/>
      </dsp:nvSpPr>
      <dsp:spPr>
        <a:xfrm>
          <a:off x="947804" y="3079213"/>
          <a:ext cx="5971252" cy="820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48" tIns="86848" rIns="86848" bIns="86848" numCol="1" spcCol="1270" anchor="ctr" anchorCtr="0">
          <a:noAutofit/>
        </a:bodyPr>
        <a:lstStyle/>
        <a:p>
          <a:pPr marL="0" lvl="0" indent="0" algn="l" defTabSz="844550">
            <a:lnSpc>
              <a:spcPct val="90000"/>
            </a:lnSpc>
            <a:spcBef>
              <a:spcPct val="0"/>
            </a:spcBef>
            <a:spcAft>
              <a:spcPct val="35000"/>
            </a:spcAft>
            <a:buNone/>
          </a:pPr>
          <a:r>
            <a:rPr lang="en-US" sz="1900" b="0" i="0" kern="1200" baseline="0" dirty="0"/>
            <a:t>mkdir myproject</a:t>
          </a:r>
          <a:endParaRPr lang="en-US" sz="1900" kern="1200" dirty="0"/>
        </a:p>
      </dsp:txBody>
      <dsp:txXfrm>
        <a:off x="947804" y="3079213"/>
        <a:ext cx="5971252" cy="820610"/>
      </dsp:txXfrm>
    </dsp:sp>
    <dsp:sp modelId="{69C3FFFB-024B-4170-9333-82BC6B0B1E3A}">
      <dsp:nvSpPr>
        <dsp:cNvPr id="0" name=""/>
        <dsp:cNvSpPr/>
      </dsp:nvSpPr>
      <dsp:spPr>
        <a:xfrm>
          <a:off x="0" y="4104976"/>
          <a:ext cx="6919057" cy="8206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10668-14BD-4496-A8F3-D61491DE49FE}">
      <dsp:nvSpPr>
        <dsp:cNvPr id="0" name=""/>
        <dsp:cNvSpPr/>
      </dsp:nvSpPr>
      <dsp:spPr>
        <a:xfrm>
          <a:off x="248234" y="4289613"/>
          <a:ext cx="451335" cy="4513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40E735-C2E8-4EE2-8B47-DEEAEDE823BB}">
      <dsp:nvSpPr>
        <dsp:cNvPr id="0" name=""/>
        <dsp:cNvSpPr/>
      </dsp:nvSpPr>
      <dsp:spPr>
        <a:xfrm>
          <a:off x="947804" y="4104976"/>
          <a:ext cx="5971252" cy="820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48" tIns="86848" rIns="86848" bIns="86848" numCol="1" spcCol="1270" anchor="ctr" anchorCtr="0">
          <a:noAutofit/>
        </a:bodyPr>
        <a:lstStyle/>
        <a:p>
          <a:pPr marL="0" lvl="0" indent="0" algn="l" defTabSz="844550">
            <a:lnSpc>
              <a:spcPct val="90000"/>
            </a:lnSpc>
            <a:spcBef>
              <a:spcPct val="0"/>
            </a:spcBef>
            <a:spcAft>
              <a:spcPct val="35000"/>
            </a:spcAft>
            <a:buNone/>
          </a:pPr>
          <a:r>
            <a:rPr lang="en-US" sz="1900" b="0" i="0" kern="1200" baseline="0" dirty="0"/>
            <a:t>cd myproject</a:t>
          </a:r>
          <a:endParaRPr lang="en-US" sz="1900" kern="1200" dirty="0"/>
        </a:p>
      </dsp:txBody>
      <dsp:txXfrm>
        <a:off x="947804" y="4104976"/>
        <a:ext cx="5971252" cy="820610"/>
      </dsp:txXfrm>
    </dsp:sp>
    <dsp:sp modelId="{A4145448-23CF-4EF4-AAE7-AB3EFD8C5C2B}">
      <dsp:nvSpPr>
        <dsp:cNvPr id="0" name=""/>
        <dsp:cNvSpPr/>
      </dsp:nvSpPr>
      <dsp:spPr>
        <a:xfrm>
          <a:off x="0" y="5130739"/>
          <a:ext cx="6919057" cy="8206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DC439E-6BBB-4D93-B029-A9E3A818B221}">
      <dsp:nvSpPr>
        <dsp:cNvPr id="0" name=""/>
        <dsp:cNvSpPr/>
      </dsp:nvSpPr>
      <dsp:spPr>
        <a:xfrm>
          <a:off x="248234" y="5315376"/>
          <a:ext cx="451335" cy="45133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71008-2B80-49B3-AAB8-7B1D0EF23263}">
      <dsp:nvSpPr>
        <dsp:cNvPr id="0" name=""/>
        <dsp:cNvSpPr/>
      </dsp:nvSpPr>
      <dsp:spPr>
        <a:xfrm>
          <a:off x="947804" y="5130739"/>
          <a:ext cx="5971252" cy="820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48" tIns="86848" rIns="86848" bIns="86848" numCol="1" spcCol="1270" anchor="ctr" anchorCtr="0">
          <a:noAutofit/>
        </a:bodyPr>
        <a:lstStyle/>
        <a:p>
          <a:pPr marL="0" lvl="0" indent="0" algn="l" defTabSz="844550">
            <a:lnSpc>
              <a:spcPct val="90000"/>
            </a:lnSpc>
            <a:spcBef>
              <a:spcPct val="0"/>
            </a:spcBef>
            <a:spcAft>
              <a:spcPct val="35000"/>
            </a:spcAft>
            <a:buNone/>
          </a:pPr>
          <a:r>
            <a:rPr lang="en-US" sz="1900" b="0" i="0" kern="1200" baseline="0"/>
            <a:t>git init </a:t>
          </a:r>
          <a:endParaRPr lang="en-US" sz="1900" kern="1200"/>
        </a:p>
      </dsp:txBody>
      <dsp:txXfrm>
        <a:off x="947804" y="5130739"/>
        <a:ext cx="5971252" cy="8206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7D488-273E-4071-ABAD-A7CBA2E3CD6F}">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D8D4F-B472-4A1C-9025-F5AE2EEBF1E3}">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echo “my name is Mohamed” &gt;&gt; file.txt</a:t>
          </a:r>
        </a:p>
      </dsp:txBody>
      <dsp:txXfrm>
        <a:off x="0" y="0"/>
        <a:ext cx="10515600" cy="543917"/>
      </dsp:txXfrm>
    </dsp:sp>
    <dsp:sp modelId="{41F784D9-061F-4250-B160-CFB739F9401B}">
      <dsp:nvSpPr>
        <dsp:cNvPr id="0" name=""/>
        <dsp:cNvSpPr/>
      </dsp:nvSpPr>
      <dsp:spPr>
        <a:xfrm>
          <a:off x="0" y="54391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B15433-D9C5-4001-8179-07D1771DBFD6}">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ls</a:t>
          </a:r>
        </a:p>
      </dsp:txBody>
      <dsp:txXfrm>
        <a:off x="0" y="543917"/>
        <a:ext cx="10515600" cy="543917"/>
      </dsp:txXfrm>
    </dsp:sp>
    <dsp:sp modelId="{6152F098-5367-46CF-94D5-E4A50AEB80EB}">
      <dsp:nvSpPr>
        <dsp:cNvPr id="0" name=""/>
        <dsp:cNvSpPr/>
      </dsp:nvSpPr>
      <dsp:spPr>
        <a:xfrm>
          <a:off x="0" y="108783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361CA-413E-40F3-BB9E-E2391BB2AE91}">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git status</a:t>
          </a:r>
        </a:p>
      </dsp:txBody>
      <dsp:txXfrm>
        <a:off x="0" y="1087834"/>
        <a:ext cx="10515600" cy="543917"/>
      </dsp:txXfrm>
    </dsp:sp>
    <dsp:sp modelId="{85F36812-29D0-497A-AD53-E965A6AD345B}">
      <dsp:nvSpPr>
        <dsp:cNvPr id="0" name=""/>
        <dsp:cNvSpPr/>
      </dsp:nvSpPr>
      <dsp:spPr>
        <a:xfrm>
          <a:off x="0" y="16317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9B866-E4A1-4389-A50A-7ACBC4B82969}">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readme.md</a:t>
          </a:r>
        </a:p>
      </dsp:txBody>
      <dsp:txXfrm>
        <a:off x="0" y="1631751"/>
        <a:ext cx="10515600" cy="543917"/>
      </dsp:txXfrm>
    </dsp:sp>
    <dsp:sp modelId="{AF591D89-869D-402E-A07D-AEB604A9941A}">
      <dsp:nvSpPr>
        <dsp:cNvPr id="0" name=""/>
        <dsp:cNvSpPr/>
      </dsp:nvSpPr>
      <dsp:spPr>
        <a:xfrm>
          <a:off x="0" y="217566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D7BDF6-B3CD-42EF-891B-487CE79D7D47}">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git rm –cached file.txt</a:t>
          </a:r>
        </a:p>
      </dsp:txBody>
      <dsp:txXfrm>
        <a:off x="0" y="2175669"/>
        <a:ext cx="10515600" cy="543917"/>
      </dsp:txXfrm>
    </dsp:sp>
    <dsp:sp modelId="{61A70EE2-467A-489A-907C-CDA7CF661999}">
      <dsp:nvSpPr>
        <dsp:cNvPr id="0" name=""/>
        <dsp:cNvSpPr/>
      </dsp:nvSpPr>
      <dsp:spPr>
        <a:xfrm>
          <a:off x="0" y="271958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F6FDF-831E-417C-AD66-993C674927D3}">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git add –all</a:t>
          </a:r>
        </a:p>
      </dsp:txBody>
      <dsp:txXfrm>
        <a:off x="0" y="2719586"/>
        <a:ext cx="10515600" cy="543917"/>
      </dsp:txXfrm>
    </dsp:sp>
    <dsp:sp modelId="{23F29D25-D888-418A-A0E6-08E3C022C518}">
      <dsp:nvSpPr>
        <dsp:cNvPr id="0" name=""/>
        <dsp:cNvSpPr/>
      </dsp:nvSpPr>
      <dsp:spPr>
        <a:xfrm>
          <a:off x="0" y="32635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FF143-E8AA-4BEA-BC2B-73FC3E227047}">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git reset head file.txt</a:t>
          </a:r>
        </a:p>
      </dsp:txBody>
      <dsp:txXfrm>
        <a:off x="0" y="3263503"/>
        <a:ext cx="10515600" cy="543917"/>
      </dsp:txXfrm>
    </dsp:sp>
    <dsp:sp modelId="{9F12DAB1-34EE-4114-8371-76AD63C7195D}">
      <dsp:nvSpPr>
        <dsp:cNvPr id="0" name=""/>
        <dsp:cNvSpPr/>
      </dsp:nvSpPr>
      <dsp:spPr>
        <a:xfrm>
          <a:off x="0" y="380742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95FE70-B901-479E-9DCD-3034CA0DCE53}">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Git ls-files</a:t>
          </a:r>
        </a:p>
      </dsp:txBody>
      <dsp:txXfrm>
        <a:off x="0" y="3807420"/>
        <a:ext cx="10515600" cy="5439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B8FD8-FE0D-4B75-8903-3E05A913DD48}">
      <dsp:nvSpPr>
        <dsp:cNvPr id="0" name=""/>
        <dsp:cNvSpPr/>
      </dsp:nvSpPr>
      <dsp:spPr>
        <a:xfrm>
          <a:off x="4494198" y="1223491"/>
          <a:ext cx="3528568" cy="559759"/>
        </a:xfrm>
        <a:custGeom>
          <a:avLst/>
          <a:gdLst/>
          <a:ahLst/>
          <a:cxnLst/>
          <a:rect l="0" t="0" r="0" b="0"/>
          <a:pathLst>
            <a:path>
              <a:moveTo>
                <a:pt x="0" y="0"/>
              </a:moveTo>
              <a:lnTo>
                <a:pt x="0" y="381459"/>
              </a:lnTo>
              <a:lnTo>
                <a:pt x="3528568" y="381459"/>
              </a:lnTo>
              <a:lnTo>
                <a:pt x="3528568" y="559759"/>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25CDD3-FB2A-46D8-8500-73FB2E72837D}">
      <dsp:nvSpPr>
        <dsp:cNvPr id="0" name=""/>
        <dsp:cNvSpPr/>
      </dsp:nvSpPr>
      <dsp:spPr>
        <a:xfrm>
          <a:off x="4494198" y="1223491"/>
          <a:ext cx="1176189" cy="559759"/>
        </a:xfrm>
        <a:custGeom>
          <a:avLst/>
          <a:gdLst/>
          <a:ahLst/>
          <a:cxnLst/>
          <a:rect l="0" t="0" r="0" b="0"/>
          <a:pathLst>
            <a:path>
              <a:moveTo>
                <a:pt x="0" y="0"/>
              </a:moveTo>
              <a:lnTo>
                <a:pt x="0" y="381459"/>
              </a:lnTo>
              <a:lnTo>
                <a:pt x="1176189" y="381459"/>
              </a:lnTo>
              <a:lnTo>
                <a:pt x="1176189" y="559759"/>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834353-3158-4CEA-99CE-A262E139D07B}">
      <dsp:nvSpPr>
        <dsp:cNvPr id="0" name=""/>
        <dsp:cNvSpPr/>
      </dsp:nvSpPr>
      <dsp:spPr>
        <a:xfrm>
          <a:off x="3318009" y="1223491"/>
          <a:ext cx="1176189" cy="559759"/>
        </a:xfrm>
        <a:custGeom>
          <a:avLst/>
          <a:gdLst/>
          <a:ahLst/>
          <a:cxnLst/>
          <a:rect l="0" t="0" r="0" b="0"/>
          <a:pathLst>
            <a:path>
              <a:moveTo>
                <a:pt x="1176189" y="0"/>
              </a:moveTo>
              <a:lnTo>
                <a:pt x="1176189" y="381459"/>
              </a:lnTo>
              <a:lnTo>
                <a:pt x="0" y="381459"/>
              </a:lnTo>
              <a:lnTo>
                <a:pt x="0" y="559759"/>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6117AF-1B59-4F67-A5AA-028F058F26D4}">
      <dsp:nvSpPr>
        <dsp:cNvPr id="0" name=""/>
        <dsp:cNvSpPr/>
      </dsp:nvSpPr>
      <dsp:spPr>
        <a:xfrm>
          <a:off x="965630" y="1223491"/>
          <a:ext cx="3528568" cy="559759"/>
        </a:xfrm>
        <a:custGeom>
          <a:avLst/>
          <a:gdLst/>
          <a:ahLst/>
          <a:cxnLst/>
          <a:rect l="0" t="0" r="0" b="0"/>
          <a:pathLst>
            <a:path>
              <a:moveTo>
                <a:pt x="3528568" y="0"/>
              </a:moveTo>
              <a:lnTo>
                <a:pt x="3528568" y="381459"/>
              </a:lnTo>
              <a:lnTo>
                <a:pt x="0" y="381459"/>
              </a:lnTo>
              <a:lnTo>
                <a:pt x="0" y="559759"/>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1809C2-A9C7-4F96-8DB8-2E5276CA6FEB}">
      <dsp:nvSpPr>
        <dsp:cNvPr id="0" name=""/>
        <dsp:cNvSpPr/>
      </dsp:nvSpPr>
      <dsp:spPr>
        <a:xfrm>
          <a:off x="1179483" y="1323"/>
          <a:ext cx="1924673" cy="12221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04ED6F-AB21-4A16-9F4A-9D04BF5FE1F1}">
      <dsp:nvSpPr>
        <dsp:cNvPr id="0" name=""/>
        <dsp:cNvSpPr/>
      </dsp:nvSpPr>
      <dsp:spPr>
        <a:xfrm>
          <a:off x="1393335" y="204483"/>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git commit -m "First release of Hello World!“</a:t>
          </a:r>
        </a:p>
      </dsp:txBody>
      <dsp:txXfrm>
        <a:off x="1429131" y="240279"/>
        <a:ext cx="1853081" cy="1150575"/>
      </dsp:txXfrm>
    </dsp:sp>
    <dsp:sp modelId="{82B93175-46FE-4044-AA7D-CF54FEE27EC3}">
      <dsp:nvSpPr>
        <dsp:cNvPr id="0" name=""/>
        <dsp:cNvSpPr/>
      </dsp:nvSpPr>
      <dsp:spPr>
        <a:xfrm>
          <a:off x="3531862" y="1323"/>
          <a:ext cx="1924673" cy="12221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2336D61-3B8C-48DB-993D-EE4167DEFAD8}">
      <dsp:nvSpPr>
        <dsp:cNvPr id="0" name=""/>
        <dsp:cNvSpPr/>
      </dsp:nvSpPr>
      <dsp:spPr>
        <a:xfrm>
          <a:off x="3745714" y="204483"/>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git status –short</a:t>
          </a:r>
        </a:p>
      </dsp:txBody>
      <dsp:txXfrm>
        <a:off x="3781510" y="240279"/>
        <a:ext cx="1853081" cy="1150575"/>
      </dsp:txXfrm>
    </dsp:sp>
    <dsp:sp modelId="{D39C7B7A-78EA-4BD7-AA46-6C94DAA1379F}">
      <dsp:nvSpPr>
        <dsp:cNvPr id="0" name=""/>
        <dsp:cNvSpPr/>
      </dsp:nvSpPr>
      <dsp:spPr>
        <a:xfrm>
          <a:off x="3293" y="1783250"/>
          <a:ext cx="1924673" cy="12221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EA086BB-35D0-4F7E-8352-1F8CED014758}">
      <dsp:nvSpPr>
        <dsp:cNvPr id="0" name=""/>
        <dsp:cNvSpPr/>
      </dsp:nvSpPr>
      <dsp:spPr>
        <a:xfrm>
          <a:off x="217146" y="1986410"/>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 - Untracked files</a:t>
          </a:r>
        </a:p>
      </dsp:txBody>
      <dsp:txXfrm>
        <a:off x="252942" y="2022206"/>
        <a:ext cx="1853081" cy="1150575"/>
      </dsp:txXfrm>
    </dsp:sp>
    <dsp:sp modelId="{A8E7D948-F437-468E-9B0E-5E36F59F656A}">
      <dsp:nvSpPr>
        <dsp:cNvPr id="0" name=""/>
        <dsp:cNvSpPr/>
      </dsp:nvSpPr>
      <dsp:spPr>
        <a:xfrm>
          <a:off x="2355672" y="1783250"/>
          <a:ext cx="1924673" cy="12221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41D263D-C642-42DE-B76D-AC30246BE985}">
      <dsp:nvSpPr>
        <dsp:cNvPr id="0" name=""/>
        <dsp:cNvSpPr/>
      </dsp:nvSpPr>
      <dsp:spPr>
        <a:xfrm>
          <a:off x="2569525" y="1986410"/>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 - Files added to stage</a:t>
          </a:r>
        </a:p>
      </dsp:txBody>
      <dsp:txXfrm>
        <a:off x="2605321" y="2022206"/>
        <a:ext cx="1853081" cy="1150575"/>
      </dsp:txXfrm>
    </dsp:sp>
    <dsp:sp modelId="{A7BE0D18-4FEC-48D8-96BE-C2D6D07D1F83}">
      <dsp:nvSpPr>
        <dsp:cNvPr id="0" name=""/>
        <dsp:cNvSpPr/>
      </dsp:nvSpPr>
      <dsp:spPr>
        <a:xfrm>
          <a:off x="4708051" y="1783250"/>
          <a:ext cx="1924673" cy="12221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81FEBF2-B131-4EA7-9BF9-5E93412D6BF8}">
      <dsp:nvSpPr>
        <dsp:cNvPr id="0" name=""/>
        <dsp:cNvSpPr/>
      </dsp:nvSpPr>
      <dsp:spPr>
        <a:xfrm>
          <a:off x="4921904" y="1986410"/>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 - Modified files</a:t>
          </a:r>
        </a:p>
      </dsp:txBody>
      <dsp:txXfrm>
        <a:off x="4957700" y="2022206"/>
        <a:ext cx="1853081" cy="1150575"/>
      </dsp:txXfrm>
    </dsp:sp>
    <dsp:sp modelId="{7B49A85F-E79C-4E68-90A4-E378BC28763F}">
      <dsp:nvSpPr>
        <dsp:cNvPr id="0" name=""/>
        <dsp:cNvSpPr/>
      </dsp:nvSpPr>
      <dsp:spPr>
        <a:xfrm>
          <a:off x="7060430" y="1783250"/>
          <a:ext cx="1924673" cy="122216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2E683A1-21DC-4CC9-A13D-C48E2D0BCFAA}">
      <dsp:nvSpPr>
        <dsp:cNvPr id="0" name=""/>
        <dsp:cNvSpPr/>
      </dsp:nvSpPr>
      <dsp:spPr>
        <a:xfrm>
          <a:off x="7274283" y="1986410"/>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 - Deleted files</a:t>
          </a:r>
        </a:p>
      </dsp:txBody>
      <dsp:txXfrm>
        <a:off x="7310079" y="2022206"/>
        <a:ext cx="1853081" cy="1150575"/>
      </dsp:txXfrm>
    </dsp:sp>
    <dsp:sp modelId="{6CA0786E-07B0-4EB0-AFA9-B1AA6E5DFDCA}">
      <dsp:nvSpPr>
        <dsp:cNvPr id="0" name=""/>
        <dsp:cNvSpPr/>
      </dsp:nvSpPr>
      <dsp:spPr>
        <a:xfrm>
          <a:off x="5884241" y="1323"/>
          <a:ext cx="1924673" cy="12221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784CE13-FC2A-4692-A5FD-6E409A0E4645}">
      <dsp:nvSpPr>
        <dsp:cNvPr id="0" name=""/>
        <dsp:cNvSpPr/>
      </dsp:nvSpPr>
      <dsp:spPr>
        <a:xfrm>
          <a:off x="6098093" y="204483"/>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git commit -a -m "Updated index.html with a new line“</a:t>
          </a:r>
        </a:p>
      </dsp:txBody>
      <dsp:txXfrm>
        <a:off x="6133889" y="240279"/>
        <a:ext cx="1853081" cy="1150575"/>
      </dsp:txXfrm>
    </dsp:sp>
    <dsp:sp modelId="{4592CB3D-8BC5-4042-8680-2E6CC0D2F374}">
      <dsp:nvSpPr>
        <dsp:cNvPr id="0" name=""/>
        <dsp:cNvSpPr/>
      </dsp:nvSpPr>
      <dsp:spPr>
        <a:xfrm>
          <a:off x="8236619" y="1323"/>
          <a:ext cx="1924673" cy="12221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00E2FAC-F879-421D-9DAE-0CEBE7936BCC}">
      <dsp:nvSpPr>
        <dsp:cNvPr id="0" name=""/>
        <dsp:cNvSpPr/>
      </dsp:nvSpPr>
      <dsp:spPr>
        <a:xfrm>
          <a:off x="8450472" y="204483"/>
          <a:ext cx="1924673" cy="12221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git log												</a:t>
          </a:r>
        </a:p>
      </dsp:txBody>
      <dsp:txXfrm>
        <a:off x="8486268" y="240279"/>
        <a:ext cx="1853081" cy="11505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943F4-B7D5-4241-844E-5F250EDC4695}">
      <dsp:nvSpPr>
        <dsp:cNvPr id="0" name=""/>
        <dsp:cNvSpPr/>
      </dsp:nvSpPr>
      <dsp:spPr>
        <a:xfrm>
          <a:off x="2838962" y="5579"/>
          <a:ext cx="2161687" cy="2161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DCE13-2DCE-454A-A646-CB42DB582295}">
      <dsp:nvSpPr>
        <dsp:cNvPr id="0" name=""/>
        <dsp:cNvSpPr/>
      </dsp:nvSpPr>
      <dsp:spPr>
        <a:xfrm>
          <a:off x="3299650" y="466267"/>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6DD663-E401-472E-AC39-FF58C481408A}">
      <dsp:nvSpPr>
        <dsp:cNvPr id="0" name=""/>
        <dsp:cNvSpPr/>
      </dsp:nvSpPr>
      <dsp:spPr>
        <a:xfrm>
          <a:off x="2147931" y="2840580"/>
          <a:ext cx="35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b="0" i="0" kern="1200" baseline="0"/>
            <a:t>git commit –help</a:t>
          </a:r>
          <a:endParaRPr lang="en-US" sz="3300" kern="1200"/>
        </a:p>
      </dsp:txBody>
      <dsp:txXfrm>
        <a:off x="2147931" y="2840580"/>
        <a:ext cx="3543750" cy="720000"/>
      </dsp:txXfrm>
    </dsp:sp>
    <dsp:sp modelId="{B372B428-1607-45F8-BA97-C90B5C6F996F}">
      <dsp:nvSpPr>
        <dsp:cNvPr id="0" name=""/>
        <dsp:cNvSpPr/>
      </dsp:nvSpPr>
      <dsp:spPr>
        <a:xfrm>
          <a:off x="7002868" y="5579"/>
          <a:ext cx="2161687" cy="2161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3D646-EA71-48EE-B8D8-9F19241E02EB}">
      <dsp:nvSpPr>
        <dsp:cNvPr id="0" name=""/>
        <dsp:cNvSpPr/>
      </dsp:nvSpPr>
      <dsp:spPr>
        <a:xfrm>
          <a:off x="7463556" y="466267"/>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7132A-EA8D-4030-A66F-42180D7DA4F9}">
      <dsp:nvSpPr>
        <dsp:cNvPr id="0" name=""/>
        <dsp:cNvSpPr/>
      </dsp:nvSpPr>
      <dsp:spPr>
        <a:xfrm>
          <a:off x="6311837" y="2840580"/>
          <a:ext cx="35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cap="all"/>
          </a:pPr>
          <a:r>
            <a:rPr lang="en-US" sz="3300" b="0" i="0" kern="1200" baseline="0" dirty="0"/>
            <a:t>git help --all</a:t>
          </a:r>
          <a:endParaRPr lang="en-US" sz="3300" kern="1200" dirty="0"/>
        </a:p>
      </dsp:txBody>
      <dsp:txXfrm>
        <a:off x="6311837" y="2840580"/>
        <a:ext cx="35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FAC52-2FC4-4FDF-86FB-F674DF1399FE}">
      <dsp:nvSpPr>
        <dsp:cNvPr id="0" name=""/>
        <dsp:cNvSpPr/>
      </dsp:nvSpPr>
      <dsp:spPr>
        <a:xfrm>
          <a:off x="0" y="855860"/>
          <a:ext cx="6666833" cy="85994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git branch hello-world-images</a:t>
          </a:r>
        </a:p>
      </dsp:txBody>
      <dsp:txXfrm>
        <a:off x="41979" y="897839"/>
        <a:ext cx="6582875" cy="775991"/>
      </dsp:txXfrm>
    </dsp:sp>
    <dsp:sp modelId="{5A799193-69F7-45A9-99E5-F54E35C9E4D8}">
      <dsp:nvSpPr>
        <dsp:cNvPr id="0" name=""/>
        <dsp:cNvSpPr/>
      </dsp:nvSpPr>
      <dsp:spPr>
        <a:xfrm>
          <a:off x="0" y="1816610"/>
          <a:ext cx="6666833" cy="859949"/>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git branch</a:t>
          </a:r>
        </a:p>
      </dsp:txBody>
      <dsp:txXfrm>
        <a:off x="41979" y="1858589"/>
        <a:ext cx="6582875" cy="775991"/>
      </dsp:txXfrm>
    </dsp:sp>
    <dsp:sp modelId="{A5DC256D-0249-4935-9330-BA49E15C35F1}">
      <dsp:nvSpPr>
        <dsp:cNvPr id="0" name=""/>
        <dsp:cNvSpPr/>
      </dsp:nvSpPr>
      <dsp:spPr>
        <a:xfrm>
          <a:off x="0" y="2777359"/>
          <a:ext cx="6666833" cy="859949"/>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git checkout hello-world-images</a:t>
          </a:r>
        </a:p>
      </dsp:txBody>
      <dsp:txXfrm>
        <a:off x="41979" y="2819338"/>
        <a:ext cx="6582875" cy="775991"/>
      </dsp:txXfrm>
    </dsp:sp>
    <dsp:sp modelId="{E5C831A0-8BBC-49DC-8148-6D1AFE577762}">
      <dsp:nvSpPr>
        <dsp:cNvPr id="0" name=""/>
        <dsp:cNvSpPr/>
      </dsp:nvSpPr>
      <dsp:spPr>
        <a:xfrm>
          <a:off x="0" y="3738109"/>
          <a:ext cx="6666833" cy="859949"/>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git checkout -b emergency-fix</a:t>
          </a:r>
        </a:p>
      </dsp:txBody>
      <dsp:txXfrm>
        <a:off x="41979" y="3780088"/>
        <a:ext cx="6582875" cy="7759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F2A7E-D642-4ED0-AD60-84E51A4352F7}">
      <dsp:nvSpPr>
        <dsp:cNvPr id="0" name=""/>
        <dsp:cNvSpPr/>
      </dsp:nvSpPr>
      <dsp:spPr>
        <a:xfrm>
          <a:off x="0" y="2703"/>
          <a:ext cx="7583359"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44052F-B2D2-459B-9C7B-2E404954C772}">
      <dsp:nvSpPr>
        <dsp:cNvPr id="0" name=""/>
        <dsp:cNvSpPr/>
      </dsp:nvSpPr>
      <dsp:spPr>
        <a:xfrm>
          <a:off x="0" y="2703"/>
          <a:ext cx="7583359"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a:t>git checkout master</a:t>
          </a:r>
        </a:p>
      </dsp:txBody>
      <dsp:txXfrm>
        <a:off x="0" y="2703"/>
        <a:ext cx="7583359" cy="1843578"/>
      </dsp:txXfrm>
    </dsp:sp>
    <dsp:sp modelId="{657D89FF-4349-44BD-9C49-8B416516CFF5}">
      <dsp:nvSpPr>
        <dsp:cNvPr id="0" name=""/>
        <dsp:cNvSpPr/>
      </dsp:nvSpPr>
      <dsp:spPr>
        <a:xfrm>
          <a:off x="0" y="1846281"/>
          <a:ext cx="7583359"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09E92D-7D16-458F-AE84-FD0010C4AE43}">
      <dsp:nvSpPr>
        <dsp:cNvPr id="0" name=""/>
        <dsp:cNvSpPr/>
      </dsp:nvSpPr>
      <dsp:spPr>
        <a:xfrm>
          <a:off x="0" y="1846281"/>
          <a:ext cx="7583359"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dirty="0"/>
            <a:t>git merge emergency-fix</a:t>
          </a:r>
        </a:p>
      </dsp:txBody>
      <dsp:txXfrm>
        <a:off x="0" y="1846281"/>
        <a:ext cx="7583359" cy="1843578"/>
      </dsp:txXfrm>
    </dsp:sp>
    <dsp:sp modelId="{532F0483-97B1-46C2-B741-3C424927C22F}">
      <dsp:nvSpPr>
        <dsp:cNvPr id="0" name=""/>
        <dsp:cNvSpPr/>
      </dsp:nvSpPr>
      <dsp:spPr>
        <a:xfrm>
          <a:off x="0" y="3689859"/>
          <a:ext cx="7583359"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AFF14-2670-40E9-9D14-28E941F11045}">
      <dsp:nvSpPr>
        <dsp:cNvPr id="0" name=""/>
        <dsp:cNvSpPr/>
      </dsp:nvSpPr>
      <dsp:spPr>
        <a:xfrm>
          <a:off x="0" y="3689859"/>
          <a:ext cx="7583359"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git branch -d emergency-fix</a:t>
          </a:r>
        </a:p>
      </dsp:txBody>
      <dsp:txXfrm>
        <a:off x="0" y="3689859"/>
        <a:ext cx="7583359" cy="18435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CE0F1-F088-4790-8556-C5031B3E9A3D}">
      <dsp:nvSpPr>
        <dsp:cNvPr id="0" name=""/>
        <dsp:cNvSpPr/>
      </dsp:nvSpPr>
      <dsp:spPr>
        <a:xfrm>
          <a:off x="0" y="573796"/>
          <a:ext cx="1954288" cy="117257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git fetch origin</a:t>
          </a:r>
        </a:p>
      </dsp:txBody>
      <dsp:txXfrm>
        <a:off x="0" y="573796"/>
        <a:ext cx="1954288" cy="1172572"/>
      </dsp:txXfrm>
    </dsp:sp>
    <dsp:sp modelId="{65768B5A-99D4-45F4-AAB5-DCB984938FBB}">
      <dsp:nvSpPr>
        <dsp:cNvPr id="0" name=""/>
        <dsp:cNvSpPr/>
      </dsp:nvSpPr>
      <dsp:spPr>
        <a:xfrm>
          <a:off x="2149716" y="573796"/>
          <a:ext cx="1954288" cy="1172572"/>
        </a:xfrm>
        <a:prstGeom prst="rect">
          <a:avLst/>
        </a:prstGeom>
        <a:solidFill>
          <a:schemeClr val="accent2">
            <a:hueOff val="1073936"/>
            <a:satOff val="-3082"/>
            <a:lumOff val="-49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git status</a:t>
          </a:r>
        </a:p>
      </dsp:txBody>
      <dsp:txXfrm>
        <a:off x="2149716" y="573796"/>
        <a:ext cx="1954288" cy="1172572"/>
      </dsp:txXfrm>
    </dsp:sp>
    <dsp:sp modelId="{2C9302DD-8AC0-4535-8B91-C2001A06AC21}">
      <dsp:nvSpPr>
        <dsp:cNvPr id="0" name=""/>
        <dsp:cNvSpPr/>
      </dsp:nvSpPr>
      <dsp:spPr>
        <a:xfrm>
          <a:off x="4299433" y="573796"/>
          <a:ext cx="1954288" cy="1172572"/>
        </a:xfrm>
        <a:prstGeom prst="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git log origin/master</a:t>
          </a:r>
        </a:p>
      </dsp:txBody>
      <dsp:txXfrm>
        <a:off x="4299433" y="573796"/>
        <a:ext cx="1954288" cy="1172572"/>
      </dsp:txXfrm>
    </dsp:sp>
    <dsp:sp modelId="{D4EE0624-C4FE-4E5C-8E05-792F46FE1BAC}">
      <dsp:nvSpPr>
        <dsp:cNvPr id="0" name=""/>
        <dsp:cNvSpPr/>
      </dsp:nvSpPr>
      <dsp:spPr>
        <a:xfrm>
          <a:off x="0" y="1941798"/>
          <a:ext cx="1954288" cy="1172572"/>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git diff origin/master</a:t>
          </a:r>
        </a:p>
      </dsp:txBody>
      <dsp:txXfrm>
        <a:off x="0" y="1941798"/>
        <a:ext cx="1954288" cy="1172572"/>
      </dsp:txXfrm>
    </dsp:sp>
    <dsp:sp modelId="{59653FF0-F08D-4BCC-A259-E302F1DE2BE7}">
      <dsp:nvSpPr>
        <dsp:cNvPr id="0" name=""/>
        <dsp:cNvSpPr/>
      </dsp:nvSpPr>
      <dsp:spPr>
        <a:xfrm>
          <a:off x="2149716" y="1941798"/>
          <a:ext cx="1954288" cy="1172572"/>
        </a:xfrm>
        <a:prstGeom prst="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git merge origin/master</a:t>
          </a:r>
        </a:p>
      </dsp:txBody>
      <dsp:txXfrm>
        <a:off x="2149716" y="1941798"/>
        <a:ext cx="1954288" cy="1172572"/>
      </dsp:txXfrm>
    </dsp:sp>
    <dsp:sp modelId="{52452BC0-14A4-409B-ADFA-5401D151A075}">
      <dsp:nvSpPr>
        <dsp:cNvPr id="0" name=""/>
        <dsp:cNvSpPr/>
      </dsp:nvSpPr>
      <dsp:spPr>
        <a:xfrm>
          <a:off x="4299433" y="1941798"/>
          <a:ext cx="1954288" cy="1172572"/>
        </a:xfrm>
        <a:prstGeom prst="rect">
          <a:avLst/>
        </a:prstGeom>
        <a:solidFill>
          <a:schemeClr val="accent2">
            <a:hueOff val="5369678"/>
            <a:satOff val="-15411"/>
            <a:lumOff val="-2467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git status</a:t>
          </a:r>
        </a:p>
      </dsp:txBody>
      <dsp:txXfrm>
        <a:off x="4299433" y="1941798"/>
        <a:ext cx="1954288" cy="1172572"/>
      </dsp:txXfrm>
    </dsp:sp>
    <dsp:sp modelId="{8E877B03-996D-4241-B831-403650FA1376}">
      <dsp:nvSpPr>
        <dsp:cNvPr id="0" name=""/>
        <dsp:cNvSpPr/>
      </dsp:nvSpPr>
      <dsp:spPr>
        <a:xfrm>
          <a:off x="2149716" y="3309800"/>
          <a:ext cx="1954288" cy="1172572"/>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Git pull origin</a:t>
          </a:r>
        </a:p>
      </dsp:txBody>
      <dsp:txXfrm>
        <a:off x="2149716" y="3309800"/>
        <a:ext cx="1954288" cy="11725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E3C07-B1F9-4274-84B3-55A57F1FCE18}">
      <dsp:nvSpPr>
        <dsp:cNvPr id="0" name=""/>
        <dsp:cNvSpPr/>
      </dsp:nvSpPr>
      <dsp:spPr>
        <a:xfrm>
          <a:off x="0" y="151184"/>
          <a:ext cx="6253721" cy="15116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git commit -a -m "Updated index.html. Resized image“</a:t>
          </a:r>
        </a:p>
      </dsp:txBody>
      <dsp:txXfrm>
        <a:off x="73792" y="224976"/>
        <a:ext cx="6106137" cy="1364056"/>
      </dsp:txXfrm>
    </dsp:sp>
    <dsp:sp modelId="{43724FAC-A912-4B36-ABF5-15B570545565}">
      <dsp:nvSpPr>
        <dsp:cNvPr id="0" name=""/>
        <dsp:cNvSpPr/>
      </dsp:nvSpPr>
      <dsp:spPr>
        <a:xfrm>
          <a:off x="0" y="1772264"/>
          <a:ext cx="6253721" cy="151164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Git branch –m main</a:t>
          </a:r>
        </a:p>
      </dsp:txBody>
      <dsp:txXfrm>
        <a:off x="73792" y="1846056"/>
        <a:ext cx="6106137" cy="1364056"/>
      </dsp:txXfrm>
    </dsp:sp>
    <dsp:sp modelId="{78842BFC-FDD2-4C91-A712-1CEE1627A85D}">
      <dsp:nvSpPr>
        <dsp:cNvPr id="0" name=""/>
        <dsp:cNvSpPr/>
      </dsp:nvSpPr>
      <dsp:spPr>
        <a:xfrm>
          <a:off x="0" y="3393345"/>
          <a:ext cx="6253721" cy="151164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git push origin master</a:t>
          </a:r>
        </a:p>
      </dsp:txBody>
      <dsp:txXfrm>
        <a:off x="73792" y="3467137"/>
        <a:ext cx="6106137" cy="13640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79574-A27F-48F1-B88B-F50B7945EAA1}">
      <dsp:nvSpPr>
        <dsp:cNvPr id="0" name=""/>
        <dsp:cNvSpPr/>
      </dsp:nvSpPr>
      <dsp:spPr>
        <a:xfrm>
          <a:off x="0" y="651584"/>
          <a:ext cx="6253721" cy="11934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a:t>ssh-keygen -t rsa -b 4096 -C „mohamedagami596@gmail.com„</a:t>
          </a:r>
          <a:endParaRPr lang="en-US" sz="3000" kern="1200"/>
        </a:p>
      </dsp:txBody>
      <dsp:txXfrm>
        <a:off x="58257" y="709841"/>
        <a:ext cx="6137207" cy="1076886"/>
      </dsp:txXfrm>
    </dsp:sp>
    <dsp:sp modelId="{1ECFFE26-2363-4501-AD1D-91159AC036ED}">
      <dsp:nvSpPr>
        <dsp:cNvPr id="0" name=""/>
        <dsp:cNvSpPr/>
      </dsp:nvSpPr>
      <dsp:spPr>
        <a:xfrm>
          <a:off x="0" y="1931384"/>
          <a:ext cx="6253721" cy="119340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a:t>Cat ~/</a:t>
          </a:r>
          <a:r>
            <a:rPr lang="en-US" sz="3000" kern="1200"/>
            <a:t>.ssh/id_rsa.pub</a:t>
          </a:r>
        </a:p>
      </dsp:txBody>
      <dsp:txXfrm>
        <a:off x="58257" y="1989641"/>
        <a:ext cx="6137207" cy="1076886"/>
      </dsp:txXfrm>
    </dsp:sp>
    <dsp:sp modelId="{3F25C452-1440-4102-93B2-E26410DE4A70}">
      <dsp:nvSpPr>
        <dsp:cNvPr id="0" name=""/>
        <dsp:cNvSpPr/>
      </dsp:nvSpPr>
      <dsp:spPr>
        <a:xfrm>
          <a:off x="0" y="3211184"/>
          <a:ext cx="6253721" cy="119340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a:t>ssh -T git@github.com</a:t>
          </a:r>
          <a:endParaRPr lang="en-US" sz="3000" kern="1200"/>
        </a:p>
      </dsp:txBody>
      <dsp:txXfrm>
        <a:off x="58257" y="3269441"/>
        <a:ext cx="6137207" cy="10768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AE1CF-D4C7-4B15-BC8C-B345E92EA9A8}" type="datetimeFigureOut">
              <a:rPr lang="en-US" smtClean="0"/>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765B1-8272-4669-9ECF-3C675996201E}" type="slidenum">
              <a:rPr lang="en-US" smtClean="0"/>
              <a:t>‹#›</a:t>
            </a:fld>
            <a:endParaRPr lang="en-US"/>
          </a:p>
        </p:txBody>
      </p:sp>
    </p:spTree>
    <p:extLst>
      <p:ext uri="{BB962C8B-B14F-4D97-AF65-F5344CB8AC3E}">
        <p14:creationId xmlns:p14="http://schemas.microsoft.com/office/powerpoint/2010/main" val="3943034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2</a:t>
            </a:fld>
            <a:endParaRPr lang="en-US"/>
          </a:p>
        </p:txBody>
      </p:sp>
    </p:spTree>
    <p:extLst>
      <p:ext uri="{BB962C8B-B14F-4D97-AF65-F5344CB8AC3E}">
        <p14:creationId xmlns:p14="http://schemas.microsoft.com/office/powerpoint/2010/main" val="2890660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13</a:t>
            </a:fld>
            <a:endParaRPr lang="en-US"/>
          </a:p>
        </p:txBody>
      </p:sp>
    </p:spTree>
    <p:extLst>
      <p:ext uri="{BB962C8B-B14F-4D97-AF65-F5344CB8AC3E}">
        <p14:creationId xmlns:p14="http://schemas.microsoft.com/office/powerpoint/2010/main" val="279495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14</a:t>
            </a:fld>
            <a:endParaRPr lang="en-US"/>
          </a:p>
        </p:txBody>
      </p:sp>
    </p:spTree>
    <p:extLst>
      <p:ext uri="{BB962C8B-B14F-4D97-AF65-F5344CB8AC3E}">
        <p14:creationId xmlns:p14="http://schemas.microsoft.com/office/powerpoint/2010/main" val="1275146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17</a:t>
            </a:fld>
            <a:endParaRPr lang="en-US"/>
          </a:p>
        </p:txBody>
      </p:sp>
    </p:spTree>
    <p:extLst>
      <p:ext uri="{BB962C8B-B14F-4D97-AF65-F5344CB8AC3E}">
        <p14:creationId xmlns:p14="http://schemas.microsoft.com/office/powerpoint/2010/main" val="154203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20</a:t>
            </a:fld>
            <a:endParaRPr lang="en-US"/>
          </a:p>
        </p:txBody>
      </p:sp>
    </p:spTree>
    <p:extLst>
      <p:ext uri="{BB962C8B-B14F-4D97-AF65-F5344CB8AC3E}">
        <p14:creationId xmlns:p14="http://schemas.microsoft.com/office/powerpoint/2010/main" val="1040630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26</a:t>
            </a:fld>
            <a:endParaRPr lang="en-US"/>
          </a:p>
        </p:txBody>
      </p:sp>
    </p:spTree>
    <p:extLst>
      <p:ext uri="{BB962C8B-B14F-4D97-AF65-F5344CB8AC3E}">
        <p14:creationId xmlns:p14="http://schemas.microsoft.com/office/powerpoint/2010/main" val="360791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30</a:t>
            </a:fld>
            <a:endParaRPr lang="en-US"/>
          </a:p>
        </p:txBody>
      </p:sp>
    </p:spTree>
    <p:extLst>
      <p:ext uri="{BB962C8B-B14F-4D97-AF65-F5344CB8AC3E}">
        <p14:creationId xmlns:p14="http://schemas.microsoft.com/office/powerpoint/2010/main" val="4262662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31</a:t>
            </a:fld>
            <a:endParaRPr lang="en-US"/>
          </a:p>
        </p:txBody>
      </p:sp>
    </p:spTree>
    <p:extLst>
      <p:ext uri="{BB962C8B-B14F-4D97-AF65-F5344CB8AC3E}">
        <p14:creationId xmlns:p14="http://schemas.microsoft.com/office/powerpoint/2010/main" val="585627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7765B1-8272-4669-9ECF-3C675996201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2975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38</a:t>
            </a:fld>
            <a:endParaRPr lang="en-US"/>
          </a:p>
        </p:txBody>
      </p:sp>
    </p:spTree>
    <p:extLst>
      <p:ext uri="{BB962C8B-B14F-4D97-AF65-F5344CB8AC3E}">
        <p14:creationId xmlns:p14="http://schemas.microsoft.com/office/powerpoint/2010/main" val="1580561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7765B1-8272-4669-9ECF-3C675996201E}" type="slidenum">
              <a:rPr lang="en-US" smtClean="0"/>
              <a:t>45</a:t>
            </a:fld>
            <a:endParaRPr lang="en-US"/>
          </a:p>
        </p:txBody>
      </p:sp>
    </p:spTree>
    <p:extLst>
      <p:ext uri="{BB962C8B-B14F-4D97-AF65-F5344CB8AC3E}">
        <p14:creationId xmlns:p14="http://schemas.microsoft.com/office/powerpoint/2010/main" val="16239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3</a:t>
            </a:fld>
            <a:endParaRPr lang="en-US"/>
          </a:p>
        </p:txBody>
      </p:sp>
    </p:spTree>
    <p:extLst>
      <p:ext uri="{BB962C8B-B14F-4D97-AF65-F5344CB8AC3E}">
        <p14:creationId xmlns:p14="http://schemas.microsoft.com/office/powerpoint/2010/main" val="307852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4</a:t>
            </a:fld>
            <a:endParaRPr lang="en-US"/>
          </a:p>
        </p:txBody>
      </p:sp>
    </p:spTree>
    <p:extLst>
      <p:ext uri="{BB962C8B-B14F-4D97-AF65-F5344CB8AC3E}">
        <p14:creationId xmlns:p14="http://schemas.microsoft.com/office/powerpoint/2010/main" val="896174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5</a:t>
            </a:fld>
            <a:endParaRPr lang="en-US"/>
          </a:p>
        </p:txBody>
      </p:sp>
    </p:spTree>
    <p:extLst>
      <p:ext uri="{BB962C8B-B14F-4D97-AF65-F5344CB8AC3E}">
        <p14:creationId xmlns:p14="http://schemas.microsoft.com/office/powerpoint/2010/main" val="372596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6</a:t>
            </a:fld>
            <a:endParaRPr lang="en-US"/>
          </a:p>
        </p:txBody>
      </p:sp>
    </p:spTree>
    <p:extLst>
      <p:ext uri="{BB962C8B-B14F-4D97-AF65-F5344CB8AC3E}">
        <p14:creationId xmlns:p14="http://schemas.microsoft.com/office/powerpoint/2010/main" val="4382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7</a:t>
            </a:fld>
            <a:endParaRPr lang="en-US"/>
          </a:p>
        </p:txBody>
      </p:sp>
    </p:spTree>
    <p:extLst>
      <p:ext uri="{BB962C8B-B14F-4D97-AF65-F5344CB8AC3E}">
        <p14:creationId xmlns:p14="http://schemas.microsoft.com/office/powerpoint/2010/main" val="3711228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8</a:t>
            </a:fld>
            <a:endParaRPr lang="en-US"/>
          </a:p>
        </p:txBody>
      </p:sp>
    </p:spTree>
    <p:extLst>
      <p:ext uri="{BB962C8B-B14F-4D97-AF65-F5344CB8AC3E}">
        <p14:creationId xmlns:p14="http://schemas.microsoft.com/office/powerpoint/2010/main" val="2906727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10</a:t>
            </a:fld>
            <a:endParaRPr lang="en-US"/>
          </a:p>
        </p:txBody>
      </p:sp>
    </p:spTree>
    <p:extLst>
      <p:ext uri="{BB962C8B-B14F-4D97-AF65-F5344CB8AC3E}">
        <p14:creationId xmlns:p14="http://schemas.microsoft.com/office/powerpoint/2010/main" val="2462044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765B1-8272-4669-9ECF-3C675996201E}" type="slidenum">
              <a:rPr lang="en-US" smtClean="0"/>
              <a:t>12</a:t>
            </a:fld>
            <a:endParaRPr lang="en-US"/>
          </a:p>
        </p:txBody>
      </p:sp>
    </p:spTree>
    <p:extLst>
      <p:ext uri="{BB962C8B-B14F-4D97-AF65-F5344CB8AC3E}">
        <p14:creationId xmlns:p14="http://schemas.microsoft.com/office/powerpoint/2010/main" val="1151979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D5F8-3523-2BD8-E150-31DB8DCC8A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3B177C-9664-8FC6-A849-A0CBB9C15B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2E3B81-21A6-E01F-5EF3-1A6609E64363}"/>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5" name="Footer Placeholder 4">
            <a:extLst>
              <a:ext uri="{FF2B5EF4-FFF2-40B4-BE49-F238E27FC236}">
                <a16:creationId xmlns:a16="http://schemas.microsoft.com/office/drawing/2014/main" id="{D73DE301-CE30-303D-38D9-F7D6720EB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99B52-8864-4CBD-D69F-16D0D53B8E73}"/>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449488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82A1-41D3-9362-F802-9B9D57808A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243854-A736-515B-9EB9-8D7B46D616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98EA6-1E15-F45A-B618-8589892D550C}"/>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5" name="Footer Placeholder 4">
            <a:extLst>
              <a:ext uri="{FF2B5EF4-FFF2-40B4-BE49-F238E27FC236}">
                <a16:creationId xmlns:a16="http://schemas.microsoft.com/office/drawing/2014/main" id="{1B2DCED8-1309-4989-7EC9-63FF29AD3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5D2C82-9D7E-7C2A-8A40-7F41DE5387D5}"/>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649866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689751-F8CA-D3B9-A097-2A874062BF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745DF4-D048-72DF-E9FA-0929890D96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523D6-3B3C-757A-A97A-80B1485BD57D}"/>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5" name="Footer Placeholder 4">
            <a:extLst>
              <a:ext uri="{FF2B5EF4-FFF2-40B4-BE49-F238E27FC236}">
                <a16:creationId xmlns:a16="http://schemas.microsoft.com/office/drawing/2014/main" id="{B39D874E-62DD-7C1E-1AC1-74198387F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B9368-F996-B499-9163-4AD8ABBEFBF6}"/>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309245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E0DB-301B-7127-1930-D47424FC2E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F3706B-BC2C-96AA-CDA6-2110B11723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0C982-92A9-E0A4-C91A-11D7220C51E7}"/>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5" name="Footer Placeholder 4">
            <a:extLst>
              <a:ext uri="{FF2B5EF4-FFF2-40B4-BE49-F238E27FC236}">
                <a16:creationId xmlns:a16="http://schemas.microsoft.com/office/drawing/2014/main" id="{AFA50DB3-638B-B0C5-3AEB-B80DDB103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A4B34-A0D6-7BFB-8FB1-1FEF14274237}"/>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3244366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815F-3AA9-F7A0-9451-5B673D39AE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EE4DB1-CBCF-00A1-E501-99759DAEC4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0F7CE9-6286-011B-A65C-2FC91990F36F}"/>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5" name="Footer Placeholder 4">
            <a:extLst>
              <a:ext uri="{FF2B5EF4-FFF2-40B4-BE49-F238E27FC236}">
                <a16:creationId xmlns:a16="http://schemas.microsoft.com/office/drawing/2014/main" id="{E1A27BB2-A936-EE04-66E2-D9FB9B8B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DB122-EA13-6081-B2FA-0E95FD71B26B}"/>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1370608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4549-72E3-2E2D-BADB-FBDB735197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DF10C4-B15D-7AB2-197F-418635247C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C4D526-2289-3B63-59A2-BA0536CDC3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18963B-28DA-2D0D-3BB9-A252837EB3FC}"/>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6" name="Footer Placeholder 5">
            <a:extLst>
              <a:ext uri="{FF2B5EF4-FFF2-40B4-BE49-F238E27FC236}">
                <a16:creationId xmlns:a16="http://schemas.microsoft.com/office/drawing/2014/main" id="{32738F6E-5494-F755-6A9F-87641310FE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5D81F-66C5-ADDB-9A65-73E619644938}"/>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1762358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CA31-2EC3-F1F3-394C-8EFD3B5BC8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5F37E-00CF-FDED-D3E6-1DA4D6D2F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71315-151C-0ECF-47BE-7CB498BFE5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68672C-7F27-CE3C-B565-58F0097BA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E49913-F5FA-C2A1-1953-CE57CD0A2B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A38363-4324-39DA-07C5-70D5CAB66B51}"/>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8" name="Footer Placeholder 7">
            <a:extLst>
              <a:ext uri="{FF2B5EF4-FFF2-40B4-BE49-F238E27FC236}">
                <a16:creationId xmlns:a16="http://schemas.microsoft.com/office/drawing/2014/main" id="{EF70402A-0154-7F49-6B65-F8D059581F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ABDBCC-D915-F8CA-9DE5-E32E95A80959}"/>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398557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17BB-88D5-C5C7-0E4C-01B15532EE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886A8A-9FA9-F71E-98A0-24405487FC7D}"/>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4" name="Footer Placeholder 3">
            <a:extLst>
              <a:ext uri="{FF2B5EF4-FFF2-40B4-BE49-F238E27FC236}">
                <a16:creationId xmlns:a16="http://schemas.microsoft.com/office/drawing/2014/main" id="{327C6983-9893-6D33-E748-504346FC76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55BEAB-E980-14D0-CBED-8B53FC7EA365}"/>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1395976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E2B653-0313-98A9-F763-6647C7ADB066}"/>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3" name="Footer Placeholder 2">
            <a:extLst>
              <a:ext uri="{FF2B5EF4-FFF2-40B4-BE49-F238E27FC236}">
                <a16:creationId xmlns:a16="http://schemas.microsoft.com/office/drawing/2014/main" id="{52F8080E-D30D-18AE-0B61-2B870474AF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D1A2FB-8B1E-DBA4-DAF9-8C597688B932}"/>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1933565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FBA2-E461-B3DE-7AC3-8571044E2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39C4B3-9DB9-1961-094F-E9087E88EB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C0019D-ED27-4F82-0B9F-5404A0D218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9F0C23-856F-C579-9604-4D2D2DDB010A}"/>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6" name="Footer Placeholder 5">
            <a:extLst>
              <a:ext uri="{FF2B5EF4-FFF2-40B4-BE49-F238E27FC236}">
                <a16:creationId xmlns:a16="http://schemas.microsoft.com/office/drawing/2014/main" id="{A1692E99-B985-EAF9-09DB-3746E26FD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EF17C-87E7-F8A0-381B-31F3910A9892}"/>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372321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658F-C722-81C7-66C4-40F7215AD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F8238A-81F8-F2EA-0710-F75C8EE66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3DA479-4BCB-7F72-C6B5-1167BB721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8C1D60-A0F8-69CB-2D90-7F49A3A96ABC}"/>
              </a:ext>
            </a:extLst>
          </p:cNvPr>
          <p:cNvSpPr>
            <a:spLocks noGrp="1"/>
          </p:cNvSpPr>
          <p:nvPr>
            <p:ph type="dt" sz="half" idx="10"/>
          </p:nvPr>
        </p:nvSpPr>
        <p:spPr/>
        <p:txBody>
          <a:bodyPr/>
          <a:lstStyle/>
          <a:p>
            <a:fld id="{1855D314-9F6E-4791-B264-E4BF2E4C7DBB}" type="datetimeFigureOut">
              <a:rPr lang="en-US" smtClean="0"/>
              <a:t>10/26/2024</a:t>
            </a:fld>
            <a:endParaRPr lang="en-US"/>
          </a:p>
        </p:txBody>
      </p:sp>
      <p:sp>
        <p:nvSpPr>
          <p:cNvPr id="6" name="Footer Placeholder 5">
            <a:extLst>
              <a:ext uri="{FF2B5EF4-FFF2-40B4-BE49-F238E27FC236}">
                <a16:creationId xmlns:a16="http://schemas.microsoft.com/office/drawing/2014/main" id="{67828A42-E0F9-E92A-EFEE-6325CB3148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E6D04-302D-A41C-EBD0-D200DF299057}"/>
              </a:ext>
            </a:extLst>
          </p:cNvPr>
          <p:cNvSpPr>
            <a:spLocks noGrp="1"/>
          </p:cNvSpPr>
          <p:nvPr>
            <p:ph type="sldNum" sz="quarter" idx="12"/>
          </p:nvPr>
        </p:nvSpPr>
        <p:spPr/>
        <p:txBody>
          <a:bodyPr/>
          <a:lstStyle/>
          <a:p>
            <a:fld id="{B5C7D95A-4595-421C-A0F7-F2B4A2D48C0C}" type="slidenum">
              <a:rPr lang="en-US" smtClean="0"/>
              <a:t>‹#›</a:t>
            </a:fld>
            <a:endParaRPr lang="en-US"/>
          </a:p>
        </p:txBody>
      </p:sp>
    </p:spTree>
    <p:extLst>
      <p:ext uri="{BB962C8B-B14F-4D97-AF65-F5344CB8AC3E}">
        <p14:creationId xmlns:p14="http://schemas.microsoft.com/office/powerpoint/2010/main" val="187999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F970C9-045B-D95A-4709-6296CD8EBC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F21385-AE8A-DFCD-4D39-FA517E85BE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C9A89-3B4D-27E1-EFFB-37ACBD158F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55D314-9F6E-4791-B264-E4BF2E4C7DBB}" type="datetimeFigureOut">
              <a:rPr lang="en-US" smtClean="0"/>
              <a:t>10/26/2024</a:t>
            </a:fld>
            <a:endParaRPr lang="en-US"/>
          </a:p>
        </p:txBody>
      </p:sp>
      <p:sp>
        <p:nvSpPr>
          <p:cNvPr id="5" name="Footer Placeholder 4">
            <a:extLst>
              <a:ext uri="{FF2B5EF4-FFF2-40B4-BE49-F238E27FC236}">
                <a16:creationId xmlns:a16="http://schemas.microsoft.com/office/drawing/2014/main" id="{3DAFA389-B184-93F9-1E70-904CF4A118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3EAC2AC-F5F0-DF0E-380F-E603CC7B3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7D95A-4595-421C-A0F7-F2B4A2D48C0C}" type="slidenum">
              <a:rPr lang="en-US" smtClean="0"/>
              <a:t>‹#›</a:t>
            </a:fld>
            <a:endParaRPr lang="en-US"/>
          </a:p>
        </p:txBody>
      </p:sp>
    </p:spTree>
    <p:extLst>
      <p:ext uri="{BB962C8B-B14F-4D97-AF65-F5344CB8AC3E}">
        <p14:creationId xmlns:p14="http://schemas.microsoft.com/office/powerpoint/2010/main" val="3858665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hyperlink" Target="https://git-scm.com/book/en/v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hyperlink" Target="https://www.w3schools.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git@github.com:MuhammadAgami/My-Project.git"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w3schools-test/w3schools-test.github.io.git"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8D4BA6B-8358-EA04-1F4E-4B38F9C27205}"/>
              </a:ext>
            </a:extLst>
          </p:cNvPr>
          <p:cNvSpPr>
            <a:spLocks noGrp="1"/>
          </p:cNvSpPr>
          <p:nvPr>
            <p:ph type="title"/>
          </p:nvPr>
        </p:nvSpPr>
        <p:spPr>
          <a:xfrm>
            <a:off x="789708" y="666351"/>
            <a:ext cx="10558405" cy="3044335"/>
          </a:xfrm>
        </p:spPr>
        <p:txBody>
          <a:bodyPr vert="horz" lIns="91440" tIns="45720" rIns="91440" bIns="45720" rtlCol="0" anchor="b">
            <a:normAutofit/>
          </a:bodyPr>
          <a:lstStyle/>
          <a:p>
            <a:pPr algn="ctr"/>
            <a:r>
              <a:rPr lang="en-US" sz="6600" b="1" kern="1200" dirty="0">
                <a:solidFill>
                  <a:schemeClr val="bg1"/>
                </a:solidFill>
                <a:latin typeface="+mj-lt"/>
                <a:ea typeface="+mj-ea"/>
                <a:cs typeface="+mj-cs"/>
              </a:rPr>
              <a:t>Git and GitHub Introduction</a:t>
            </a:r>
            <a:endParaRPr lang="en-US" sz="6600" kern="1200" dirty="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06A89F50-643D-DE4E-E598-1138E0CAC2B2}"/>
              </a:ext>
            </a:extLst>
          </p:cNvPr>
          <p:cNvSpPr>
            <a:spLocks noGrp="1"/>
          </p:cNvSpPr>
          <p:nvPr>
            <p:ph idx="1"/>
          </p:nvPr>
        </p:nvSpPr>
        <p:spPr>
          <a:xfrm>
            <a:off x="789708" y="3866064"/>
            <a:ext cx="10558405" cy="2234485"/>
          </a:xfrm>
        </p:spPr>
        <p:txBody>
          <a:bodyPr vert="horz" lIns="91440" tIns="45720" rIns="91440" bIns="45720" rtlCol="0" anchor="t">
            <a:normAutofit/>
          </a:bodyPr>
          <a:lstStyle/>
          <a:p>
            <a:pPr marL="0" indent="0" algn="ctr">
              <a:buNone/>
            </a:pPr>
            <a:r>
              <a:rPr lang="en-US" sz="5400" kern="1200" dirty="0">
                <a:solidFill>
                  <a:schemeClr val="bg1"/>
                </a:solidFill>
                <a:latin typeface="+mn-lt"/>
                <a:ea typeface="+mn-ea"/>
                <a:cs typeface="+mn-cs"/>
              </a:rPr>
              <a:t>Mohamed Agami</a:t>
            </a:r>
          </a:p>
        </p:txBody>
      </p:sp>
    </p:spTree>
    <p:extLst>
      <p:ext uri="{BB962C8B-B14F-4D97-AF65-F5344CB8AC3E}">
        <p14:creationId xmlns:p14="http://schemas.microsoft.com/office/powerpoint/2010/main" val="1476083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ACE4DE2-25C3-D600-AD9A-F99F5850AE98}"/>
              </a:ext>
            </a:extLst>
          </p:cNvPr>
          <p:cNvSpPr/>
          <p:nvPr/>
        </p:nvSpPr>
        <p:spPr>
          <a:xfrm>
            <a:off x="106878" y="106878"/>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1</a:t>
            </a:r>
          </a:p>
        </p:txBody>
      </p:sp>
      <p:sp>
        <p:nvSpPr>
          <p:cNvPr id="10" name="Rectangle: Rounded Corners 9">
            <a:extLst>
              <a:ext uri="{FF2B5EF4-FFF2-40B4-BE49-F238E27FC236}">
                <a16:creationId xmlns:a16="http://schemas.microsoft.com/office/drawing/2014/main" id="{57A3DDE3-9C10-AD8C-5611-CD3CA5A1D5F5}"/>
              </a:ext>
            </a:extLst>
          </p:cNvPr>
          <p:cNvSpPr/>
          <p:nvPr/>
        </p:nvSpPr>
        <p:spPr>
          <a:xfrm>
            <a:off x="106878" y="997528"/>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File A</a:t>
            </a:r>
          </a:p>
        </p:txBody>
      </p:sp>
      <p:sp>
        <p:nvSpPr>
          <p:cNvPr id="13" name="Rectangle: Rounded Corners 12">
            <a:extLst>
              <a:ext uri="{FF2B5EF4-FFF2-40B4-BE49-F238E27FC236}">
                <a16:creationId xmlns:a16="http://schemas.microsoft.com/office/drawing/2014/main" id="{7B67F20D-70ED-9BB6-88E9-A4DC68386983}"/>
              </a:ext>
            </a:extLst>
          </p:cNvPr>
          <p:cNvSpPr/>
          <p:nvPr/>
        </p:nvSpPr>
        <p:spPr>
          <a:xfrm>
            <a:off x="106878" y="1511136"/>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File B</a:t>
            </a:r>
          </a:p>
        </p:txBody>
      </p:sp>
      <p:sp>
        <p:nvSpPr>
          <p:cNvPr id="14" name="Rectangle: Rounded Corners 13">
            <a:extLst>
              <a:ext uri="{FF2B5EF4-FFF2-40B4-BE49-F238E27FC236}">
                <a16:creationId xmlns:a16="http://schemas.microsoft.com/office/drawing/2014/main" id="{10188306-2DFD-1FF5-D264-8BEAB8745D06}"/>
              </a:ext>
            </a:extLst>
          </p:cNvPr>
          <p:cNvSpPr/>
          <p:nvPr/>
        </p:nvSpPr>
        <p:spPr>
          <a:xfrm>
            <a:off x="106878" y="1989119"/>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File C</a:t>
            </a:r>
          </a:p>
        </p:txBody>
      </p:sp>
      <p:sp>
        <p:nvSpPr>
          <p:cNvPr id="15" name="Rectangle: Rounded Corners 14">
            <a:extLst>
              <a:ext uri="{FF2B5EF4-FFF2-40B4-BE49-F238E27FC236}">
                <a16:creationId xmlns:a16="http://schemas.microsoft.com/office/drawing/2014/main" id="{54765FF8-7658-174E-97B9-C8F426263CB9}"/>
              </a:ext>
            </a:extLst>
          </p:cNvPr>
          <p:cNvSpPr/>
          <p:nvPr/>
        </p:nvSpPr>
        <p:spPr>
          <a:xfrm>
            <a:off x="2543298" y="106878"/>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2</a:t>
            </a:r>
          </a:p>
        </p:txBody>
      </p:sp>
      <p:sp>
        <p:nvSpPr>
          <p:cNvPr id="16" name="Rectangle: Rounded Corners 15">
            <a:extLst>
              <a:ext uri="{FF2B5EF4-FFF2-40B4-BE49-F238E27FC236}">
                <a16:creationId xmlns:a16="http://schemas.microsoft.com/office/drawing/2014/main" id="{497BA8CB-E952-4764-E4E4-BD8BCCD01479}"/>
              </a:ext>
            </a:extLst>
          </p:cNvPr>
          <p:cNvSpPr/>
          <p:nvPr/>
        </p:nvSpPr>
        <p:spPr>
          <a:xfrm>
            <a:off x="2543298" y="997528"/>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latin typeface="Aptos" panose="020B0004020202020204" pitchFamily="34" charset="0"/>
              </a:rPr>
              <a:t>∆1</a:t>
            </a:r>
            <a:endParaRPr lang="en-US" b="1" dirty="0"/>
          </a:p>
        </p:txBody>
      </p:sp>
      <p:sp>
        <p:nvSpPr>
          <p:cNvPr id="18" name="Rectangle: Rounded Corners 17">
            <a:extLst>
              <a:ext uri="{FF2B5EF4-FFF2-40B4-BE49-F238E27FC236}">
                <a16:creationId xmlns:a16="http://schemas.microsoft.com/office/drawing/2014/main" id="{C044BA4C-EFF0-B407-69CD-5A15D995AC1E}"/>
              </a:ext>
            </a:extLst>
          </p:cNvPr>
          <p:cNvSpPr/>
          <p:nvPr/>
        </p:nvSpPr>
        <p:spPr>
          <a:xfrm>
            <a:off x="2543298" y="1989119"/>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latin typeface="Aptos" panose="020B0004020202020204" pitchFamily="34" charset="0"/>
              </a:rPr>
              <a:t>∆1</a:t>
            </a:r>
            <a:endParaRPr lang="en-US" b="1" dirty="0"/>
          </a:p>
        </p:txBody>
      </p:sp>
      <p:sp>
        <p:nvSpPr>
          <p:cNvPr id="19" name="Rectangle: Rounded Corners 18">
            <a:extLst>
              <a:ext uri="{FF2B5EF4-FFF2-40B4-BE49-F238E27FC236}">
                <a16:creationId xmlns:a16="http://schemas.microsoft.com/office/drawing/2014/main" id="{2DC77EA6-F73D-D170-4473-46AF0869513E}"/>
              </a:ext>
            </a:extLst>
          </p:cNvPr>
          <p:cNvSpPr/>
          <p:nvPr/>
        </p:nvSpPr>
        <p:spPr>
          <a:xfrm>
            <a:off x="5315197" y="106878"/>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3</a:t>
            </a:r>
          </a:p>
        </p:txBody>
      </p:sp>
      <p:sp>
        <p:nvSpPr>
          <p:cNvPr id="22" name="Rectangle: Rounded Corners 21">
            <a:extLst>
              <a:ext uri="{FF2B5EF4-FFF2-40B4-BE49-F238E27FC236}">
                <a16:creationId xmlns:a16="http://schemas.microsoft.com/office/drawing/2014/main" id="{7B400DBF-5D59-A1B7-78C1-E74ADCDA3088}"/>
              </a:ext>
            </a:extLst>
          </p:cNvPr>
          <p:cNvSpPr/>
          <p:nvPr/>
        </p:nvSpPr>
        <p:spPr>
          <a:xfrm>
            <a:off x="5315197" y="1989119"/>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latin typeface="Aptos" panose="020B0004020202020204" pitchFamily="34" charset="0"/>
              </a:rPr>
              <a:t>∆2</a:t>
            </a:r>
            <a:endParaRPr lang="en-US" b="1" dirty="0"/>
          </a:p>
        </p:txBody>
      </p:sp>
      <p:sp>
        <p:nvSpPr>
          <p:cNvPr id="23" name="Rectangle: Rounded Corners 22">
            <a:extLst>
              <a:ext uri="{FF2B5EF4-FFF2-40B4-BE49-F238E27FC236}">
                <a16:creationId xmlns:a16="http://schemas.microsoft.com/office/drawing/2014/main" id="{4B1C5333-33D0-0121-AAB6-FF65AD331CD4}"/>
              </a:ext>
            </a:extLst>
          </p:cNvPr>
          <p:cNvSpPr/>
          <p:nvPr/>
        </p:nvSpPr>
        <p:spPr>
          <a:xfrm>
            <a:off x="8087095" y="106878"/>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4</a:t>
            </a:r>
          </a:p>
        </p:txBody>
      </p:sp>
      <p:sp>
        <p:nvSpPr>
          <p:cNvPr id="24" name="Rectangle: Rounded Corners 23">
            <a:extLst>
              <a:ext uri="{FF2B5EF4-FFF2-40B4-BE49-F238E27FC236}">
                <a16:creationId xmlns:a16="http://schemas.microsoft.com/office/drawing/2014/main" id="{58302C55-B34F-3A30-F3A1-CD58B216638E}"/>
              </a:ext>
            </a:extLst>
          </p:cNvPr>
          <p:cNvSpPr/>
          <p:nvPr/>
        </p:nvSpPr>
        <p:spPr>
          <a:xfrm>
            <a:off x="8087095" y="997528"/>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latin typeface="Aptos" panose="020B0004020202020204" pitchFamily="34" charset="0"/>
              </a:rPr>
              <a:t>∆2</a:t>
            </a:r>
            <a:endParaRPr lang="en-US" b="1" dirty="0"/>
          </a:p>
        </p:txBody>
      </p:sp>
      <p:sp>
        <p:nvSpPr>
          <p:cNvPr id="25" name="Rectangle: Rounded Corners 24">
            <a:extLst>
              <a:ext uri="{FF2B5EF4-FFF2-40B4-BE49-F238E27FC236}">
                <a16:creationId xmlns:a16="http://schemas.microsoft.com/office/drawing/2014/main" id="{9710867A-FF14-B54D-6B6F-BB770FF3CEF7}"/>
              </a:ext>
            </a:extLst>
          </p:cNvPr>
          <p:cNvSpPr/>
          <p:nvPr/>
        </p:nvSpPr>
        <p:spPr>
          <a:xfrm>
            <a:off x="8087095" y="1511136"/>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latin typeface="Aptos" panose="020B0004020202020204" pitchFamily="34" charset="0"/>
              </a:rPr>
              <a:t>∆1</a:t>
            </a:r>
            <a:endParaRPr lang="en-US" b="1" dirty="0"/>
          </a:p>
        </p:txBody>
      </p:sp>
      <p:sp>
        <p:nvSpPr>
          <p:cNvPr id="27" name="Rectangle: Rounded Corners 26">
            <a:extLst>
              <a:ext uri="{FF2B5EF4-FFF2-40B4-BE49-F238E27FC236}">
                <a16:creationId xmlns:a16="http://schemas.microsoft.com/office/drawing/2014/main" id="{F31122A5-AB1E-10D7-E61F-F14454295F51}"/>
              </a:ext>
            </a:extLst>
          </p:cNvPr>
          <p:cNvSpPr/>
          <p:nvPr/>
        </p:nvSpPr>
        <p:spPr>
          <a:xfrm>
            <a:off x="10523515" y="106878"/>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5</a:t>
            </a:r>
          </a:p>
        </p:txBody>
      </p:sp>
      <p:sp>
        <p:nvSpPr>
          <p:cNvPr id="29" name="Rectangle: Rounded Corners 28">
            <a:extLst>
              <a:ext uri="{FF2B5EF4-FFF2-40B4-BE49-F238E27FC236}">
                <a16:creationId xmlns:a16="http://schemas.microsoft.com/office/drawing/2014/main" id="{68C5551A-045E-28E6-0A46-E0611FE84D44}"/>
              </a:ext>
            </a:extLst>
          </p:cNvPr>
          <p:cNvSpPr/>
          <p:nvPr/>
        </p:nvSpPr>
        <p:spPr>
          <a:xfrm>
            <a:off x="10523515" y="1511136"/>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latin typeface="Aptos" panose="020B0004020202020204" pitchFamily="34" charset="0"/>
              </a:rPr>
              <a:t>∆2</a:t>
            </a:r>
            <a:endParaRPr lang="en-US" b="1" dirty="0"/>
          </a:p>
        </p:txBody>
      </p:sp>
      <p:sp>
        <p:nvSpPr>
          <p:cNvPr id="30" name="Rectangle: Rounded Corners 29">
            <a:extLst>
              <a:ext uri="{FF2B5EF4-FFF2-40B4-BE49-F238E27FC236}">
                <a16:creationId xmlns:a16="http://schemas.microsoft.com/office/drawing/2014/main" id="{B6F056FA-1F12-844A-AF5F-C1EAE15217E5}"/>
              </a:ext>
            </a:extLst>
          </p:cNvPr>
          <p:cNvSpPr/>
          <p:nvPr/>
        </p:nvSpPr>
        <p:spPr>
          <a:xfrm>
            <a:off x="10523515" y="1989119"/>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latin typeface="Aptos" panose="020B0004020202020204" pitchFamily="34" charset="0"/>
              </a:rPr>
              <a:t>∆3</a:t>
            </a:r>
            <a:endParaRPr lang="en-US" b="1" dirty="0"/>
          </a:p>
        </p:txBody>
      </p:sp>
      <p:sp>
        <p:nvSpPr>
          <p:cNvPr id="31" name="Rectangle: Rounded Corners 30">
            <a:extLst>
              <a:ext uri="{FF2B5EF4-FFF2-40B4-BE49-F238E27FC236}">
                <a16:creationId xmlns:a16="http://schemas.microsoft.com/office/drawing/2014/main" id="{AA1CAF1B-E886-0ECC-F76A-3744E9C2A27D}"/>
              </a:ext>
            </a:extLst>
          </p:cNvPr>
          <p:cNvSpPr/>
          <p:nvPr/>
        </p:nvSpPr>
        <p:spPr>
          <a:xfrm>
            <a:off x="106878" y="3230834"/>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1</a:t>
            </a:r>
          </a:p>
        </p:txBody>
      </p:sp>
      <p:sp>
        <p:nvSpPr>
          <p:cNvPr id="32" name="Rectangle: Rounded Corners 31">
            <a:extLst>
              <a:ext uri="{FF2B5EF4-FFF2-40B4-BE49-F238E27FC236}">
                <a16:creationId xmlns:a16="http://schemas.microsoft.com/office/drawing/2014/main" id="{D1D9607E-DF0B-B8F9-6581-075210E73393}"/>
              </a:ext>
            </a:extLst>
          </p:cNvPr>
          <p:cNvSpPr/>
          <p:nvPr/>
        </p:nvSpPr>
        <p:spPr>
          <a:xfrm>
            <a:off x="106878" y="4447307"/>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File A</a:t>
            </a:r>
          </a:p>
        </p:txBody>
      </p:sp>
      <p:sp>
        <p:nvSpPr>
          <p:cNvPr id="33" name="Rectangle: Rounded Corners 32">
            <a:extLst>
              <a:ext uri="{FF2B5EF4-FFF2-40B4-BE49-F238E27FC236}">
                <a16:creationId xmlns:a16="http://schemas.microsoft.com/office/drawing/2014/main" id="{A10A1E97-0C4D-4E90-7166-014CB9E4655D}"/>
              </a:ext>
            </a:extLst>
          </p:cNvPr>
          <p:cNvSpPr/>
          <p:nvPr/>
        </p:nvSpPr>
        <p:spPr>
          <a:xfrm>
            <a:off x="106878" y="5297879"/>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File B</a:t>
            </a:r>
          </a:p>
        </p:txBody>
      </p:sp>
      <p:sp>
        <p:nvSpPr>
          <p:cNvPr id="34" name="Rectangle: Rounded Corners 33">
            <a:extLst>
              <a:ext uri="{FF2B5EF4-FFF2-40B4-BE49-F238E27FC236}">
                <a16:creationId xmlns:a16="http://schemas.microsoft.com/office/drawing/2014/main" id="{035A61E5-7165-6B7B-9EA5-C20363C384CF}"/>
              </a:ext>
            </a:extLst>
          </p:cNvPr>
          <p:cNvSpPr/>
          <p:nvPr/>
        </p:nvSpPr>
        <p:spPr>
          <a:xfrm>
            <a:off x="106878" y="6148452"/>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File C</a:t>
            </a:r>
          </a:p>
        </p:txBody>
      </p:sp>
      <p:sp>
        <p:nvSpPr>
          <p:cNvPr id="35" name="Rectangle: Rounded Corners 34">
            <a:extLst>
              <a:ext uri="{FF2B5EF4-FFF2-40B4-BE49-F238E27FC236}">
                <a16:creationId xmlns:a16="http://schemas.microsoft.com/office/drawing/2014/main" id="{E1C9458D-E731-97EF-4D28-57BBFC264E46}"/>
              </a:ext>
            </a:extLst>
          </p:cNvPr>
          <p:cNvSpPr/>
          <p:nvPr/>
        </p:nvSpPr>
        <p:spPr>
          <a:xfrm>
            <a:off x="2543298" y="3230834"/>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2</a:t>
            </a:r>
          </a:p>
        </p:txBody>
      </p:sp>
      <p:sp>
        <p:nvSpPr>
          <p:cNvPr id="36" name="Rectangle: Rounded Corners 35">
            <a:extLst>
              <a:ext uri="{FF2B5EF4-FFF2-40B4-BE49-F238E27FC236}">
                <a16:creationId xmlns:a16="http://schemas.microsoft.com/office/drawing/2014/main" id="{BE7DA29C-F624-7157-3C3C-88C788F3E7B0}"/>
              </a:ext>
            </a:extLst>
          </p:cNvPr>
          <p:cNvSpPr/>
          <p:nvPr/>
        </p:nvSpPr>
        <p:spPr>
          <a:xfrm>
            <a:off x="2543298" y="4447307"/>
            <a:ext cx="1561607" cy="368135"/>
          </a:xfrm>
          <a:prstGeom prst="roundRect">
            <a:avLst>
              <a:gd name="adj" fmla="val 35224"/>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t>A1</a:t>
            </a:r>
          </a:p>
        </p:txBody>
      </p:sp>
      <p:sp>
        <p:nvSpPr>
          <p:cNvPr id="37" name="Rectangle: Rounded Corners 36">
            <a:extLst>
              <a:ext uri="{FF2B5EF4-FFF2-40B4-BE49-F238E27FC236}">
                <a16:creationId xmlns:a16="http://schemas.microsoft.com/office/drawing/2014/main" id="{16C11051-14BE-17D4-2D47-CE2CCE06E5BD}"/>
              </a:ext>
            </a:extLst>
          </p:cNvPr>
          <p:cNvSpPr/>
          <p:nvPr/>
        </p:nvSpPr>
        <p:spPr>
          <a:xfrm>
            <a:off x="2543298" y="5297879"/>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B</a:t>
            </a:r>
          </a:p>
        </p:txBody>
      </p:sp>
      <p:sp>
        <p:nvSpPr>
          <p:cNvPr id="38" name="Rectangle: Rounded Corners 37">
            <a:extLst>
              <a:ext uri="{FF2B5EF4-FFF2-40B4-BE49-F238E27FC236}">
                <a16:creationId xmlns:a16="http://schemas.microsoft.com/office/drawing/2014/main" id="{038FD20D-4802-C5DD-352C-7500D920C8AC}"/>
              </a:ext>
            </a:extLst>
          </p:cNvPr>
          <p:cNvSpPr/>
          <p:nvPr/>
        </p:nvSpPr>
        <p:spPr>
          <a:xfrm>
            <a:off x="2543298" y="6148452"/>
            <a:ext cx="1561607" cy="368135"/>
          </a:xfrm>
          <a:prstGeom prst="roundRect">
            <a:avLst>
              <a:gd name="adj" fmla="val 35224"/>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t>C1</a:t>
            </a:r>
          </a:p>
        </p:txBody>
      </p:sp>
      <p:sp>
        <p:nvSpPr>
          <p:cNvPr id="39" name="Rectangle: Rounded Corners 38">
            <a:extLst>
              <a:ext uri="{FF2B5EF4-FFF2-40B4-BE49-F238E27FC236}">
                <a16:creationId xmlns:a16="http://schemas.microsoft.com/office/drawing/2014/main" id="{909F092E-8BD6-92FD-28A7-DA733ADC4ECA}"/>
              </a:ext>
            </a:extLst>
          </p:cNvPr>
          <p:cNvSpPr/>
          <p:nvPr/>
        </p:nvSpPr>
        <p:spPr>
          <a:xfrm>
            <a:off x="5315197" y="3230834"/>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3</a:t>
            </a:r>
          </a:p>
        </p:txBody>
      </p:sp>
      <p:sp>
        <p:nvSpPr>
          <p:cNvPr id="40" name="Rectangle: Rounded Corners 39">
            <a:extLst>
              <a:ext uri="{FF2B5EF4-FFF2-40B4-BE49-F238E27FC236}">
                <a16:creationId xmlns:a16="http://schemas.microsoft.com/office/drawing/2014/main" id="{F73DCC56-71F0-5246-9E31-F86E22B1D95F}"/>
              </a:ext>
            </a:extLst>
          </p:cNvPr>
          <p:cNvSpPr/>
          <p:nvPr/>
        </p:nvSpPr>
        <p:spPr>
          <a:xfrm>
            <a:off x="5315197" y="4447307"/>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A1</a:t>
            </a:r>
          </a:p>
        </p:txBody>
      </p:sp>
      <p:sp>
        <p:nvSpPr>
          <p:cNvPr id="41" name="Rectangle: Rounded Corners 40">
            <a:extLst>
              <a:ext uri="{FF2B5EF4-FFF2-40B4-BE49-F238E27FC236}">
                <a16:creationId xmlns:a16="http://schemas.microsoft.com/office/drawing/2014/main" id="{0E446BB6-3A3C-1BB8-943C-CB83AB42BEDF}"/>
              </a:ext>
            </a:extLst>
          </p:cNvPr>
          <p:cNvSpPr/>
          <p:nvPr/>
        </p:nvSpPr>
        <p:spPr>
          <a:xfrm>
            <a:off x="5315197" y="5297879"/>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B</a:t>
            </a:r>
          </a:p>
        </p:txBody>
      </p:sp>
      <p:sp>
        <p:nvSpPr>
          <p:cNvPr id="42" name="Rectangle: Rounded Corners 41">
            <a:extLst>
              <a:ext uri="{FF2B5EF4-FFF2-40B4-BE49-F238E27FC236}">
                <a16:creationId xmlns:a16="http://schemas.microsoft.com/office/drawing/2014/main" id="{CDA4AF87-9F52-D193-4ED3-7F55463671F8}"/>
              </a:ext>
            </a:extLst>
          </p:cNvPr>
          <p:cNvSpPr/>
          <p:nvPr/>
        </p:nvSpPr>
        <p:spPr>
          <a:xfrm>
            <a:off x="5315197" y="6148452"/>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C2</a:t>
            </a:r>
          </a:p>
        </p:txBody>
      </p:sp>
      <p:sp>
        <p:nvSpPr>
          <p:cNvPr id="43" name="Rectangle: Rounded Corners 42">
            <a:extLst>
              <a:ext uri="{FF2B5EF4-FFF2-40B4-BE49-F238E27FC236}">
                <a16:creationId xmlns:a16="http://schemas.microsoft.com/office/drawing/2014/main" id="{256E3DDE-73FE-1A8E-8117-CAA90FD5429F}"/>
              </a:ext>
            </a:extLst>
          </p:cNvPr>
          <p:cNvSpPr/>
          <p:nvPr/>
        </p:nvSpPr>
        <p:spPr>
          <a:xfrm>
            <a:off x="8087095" y="3230834"/>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4</a:t>
            </a:r>
          </a:p>
        </p:txBody>
      </p:sp>
      <p:sp>
        <p:nvSpPr>
          <p:cNvPr id="44" name="Rectangle: Rounded Corners 43">
            <a:extLst>
              <a:ext uri="{FF2B5EF4-FFF2-40B4-BE49-F238E27FC236}">
                <a16:creationId xmlns:a16="http://schemas.microsoft.com/office/drawing/2014/main" id="{A7385852-701B-051E-85A3-EC448A820B9E}"/>
              </a:ext>
            </a:extLst>
          </p:cNvPr>
          <p:cNvSpPr/>
          <p:nvPr/>
        </p:nvSpPr>
        <p:spPr>
          <a:xfrm>
            <a:off x="8087095" y="4447307"/>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A2</a:t>
            </a:r>
          </a:p>
        </p:txBody>
      </p:sp>
      <p:sp>
        <p:nvSpPr>
          <p:cNvPr id="45" name="Rectangle: Rounded Corners 44">
            <a:extLst>
              <a:ext uri="{FF2B5EF4-FFF2-40B4-BE49-F238E27FC236}">
                <a16:creationId xmlns:a16="http://schemas.microsoft.com/office/drawing/2014/main" id="{EFB2BC39-70F0-28E5-7B17-EE2D338E9D78}"/>
              </a:ext>
            </a:extLst>
          </p:cNvPr>
          <p:cNvSpPr/>
          <p:nvPr/>
        </p:nvSpPr>
        <p:spPr>
          <a:xfrm>
            <a:off x="8087095" y="5297879"/>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B1</a:t>
            </a:r>
          </a:p>
        </p:txBody>
      </p:sp>
      <p:sp>
        <p:nvSpPr>
          <p:cNvPr id="46" name="Rectangle: Rounded Corners 45">
            <a:extLst>
              <a:ext uri="{FF2B5EF4-FFF2-40B4-BE49-F238E27FC236}">
                <a16:creationId xmlns:a16="http://schemas.microsoft.com/office/drawing/2014/main" id="{314DD405-141A-9738-71DA-C50F9E45AFEE}"/>
              </a:ext>
            </a:extLst>
          </p:cNvPr>
          <p:cNvSpPr/>
          <p:nvPr/>
        </p:nvSpPr>
        <p:spPr>
          <a:xfrm>
            <a:off x="8087095" y="6148452"/>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C2</a:t>
            </a:r>
          </a:p>
        </p:txBody>
      </p:sp>
      <p:sp>
        <p:nvSpPr>
          <p:cNvPr id="47" name="Rectangle: Rounded Corners 46">
            <a:extLst>
              <a:ext uri="{FF2B5EF4-FFF2-40B4-BE49-F238E27FC236}">
                <a16:creationId xmlns:a16="http://schemas.microsoft.com/office/drawing/2014/main" id="{894988CB-A818-F3F7-1AF5-B3DC0C575CF7}"/>
              </a:ext>
            </a:extLst>
          </p:cNvPr>
          <p:cNvSpPr/>
          <p:nvPr/>
        </p:nvSpPr>
        <p:spPr>
          <a:xfrm>
            <a:off x="10523515" y="3230834"/>
            <a:ext cx="1561607" cy="712519"/>
          </a:xfrm>
          <a:prstGeom prst="roundRect">
            <a:avLst>
              <a:gd name="adj" fmla="val 3522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t>Version 5</a:t>
            </a:r>
          </a:p>
        </p:txBody>
      </p:sp>
      <p:sp>
        <p:nvSpPr>
          <p:cNvPr id="48" name="Rectangle: Rounded Corners 47">
            <a:extLst>
              <a:ext uri="{FF2B5EF4-FFF2-40B4-BE49-F238E27FC236}">
                <a16:creationId xmlns:a16="http://schemas.microsoft.com/office/drawing/2014/main" id="{16EF09CE-BF36-1FC6-565B-11176B2FF580}"/>
              </a:ext>
            </a:extLst>
          </p:cNvPr>
          <p:cNvSpPr/>
          <p:nvPr/>
        </p:nvSpPr>
        <p:spPr>
          <a:xfrm>
            <a:off x="10523515" y="4447307"/>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A2</a:t>
            </a:r>
          </a:p>
        </p:txBody>
      </p:sp>
      <p:sp>
        <p:nvSpPr>
          <p:cNvPr id="49" name="Rectangle: Rounded Corners 48">
            <a:extLst>
              <a:ext uri="{FF2B5EF4-FFF2-40B4-BE49-F238E27FC236}">
                <a16:creationId xmlns:a16="http://schemas.microsoft.com/office/drawing/2014/main" id="{1A3824E8-BF9B-9778-A6A2-8DC520814B2F}"/>
              </a:ext>
            </a:extLst>
          </p:cNvPr>
          <p:cNvSpPr/>
          <p:nvPr/>
        </p:nvSpPr>
        <p:spPr>
          <a:xfrm>
            <a:off x="10523515" y="5297879"/>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B2</a:t>
            </a:r>
          </a:p>
        </p:txBody>
      </p:sp>
      <p:sp>
        <p:nvSpPr>
          <p:cNvPr id="50" name="Rectangle: Rounded Corners 49">
            <a:extLst>
              <a:ext uri="{FF2B5EF4-FFF2-40B4-BE49-F238E27FC236}">
                <a16:creationId xmlns:a16="http://schemas.microsoft.com/office/drawing/2014/main" id="{31E7E74E-33A3-87AB-BDD0-5E7B8FDAA393}"/>
              </a:ext>
            </a:extLst>
          </p:cNvPr>
          <p:cNvSpPr/>
          <p:nvPr/>
        </p:nvSpPr>
        <p:spPr>
          <a:xfrm>
            <a:off x="10523515" y="6148452"/>
            <a:ext cx="1561607" cy="368135"/>
          </a:xfrm>
          <a:prstGeom prst="roundRect">
            <a:avLst>
              <a:gd name="adj" fmla="val 3522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C3</a:t>
            </a:r>
          </a:p>
        </p:txBody>
      </p:sp>
      <p:sp>
        <p:nvSpPr>
          <p:cNvPr id="51" name="Rectangle 50">
            <a:extLst>
              <a:ext uri="{FF2B5EF4-FFF2-40B4-BE49-F238E27FC236}">
                <a16:creationId xmlns:a16="http://schemas.microsoft.com/office/drawing/2014/main" id="{F80A6E10-D7B9-4661-684C-76332E7FB077}"/>
              </a:ext>
            </a:extLst>
          </p:cNvPr>
          <p:cNvSpPr/>
          <p:nvPr/>
        </p:nvSpPr>
        <p:spPr>
          <a:xfrm>
            <a:off x="106878" y="2835606"/>
            <a:ext cx="11978244" cy="11095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B6EBB4F3-5E2D-D79F-A036-206C75775AB0}"/>
              </a:ext>
            </a:extLst>
          </p:cNvPr>
          <p:cNvCxnSpPr>
            <a:cxnSpLocks/>
            <a:stCxn id="10" idx="3"/>
            <a:endCxn id="16" idx="1"/>
          </p:cNvCxnSpPr>
          <p:nvPr/>
        </p:nvCxnSpPr>
        <p:spPr>
          <a:xfrm>
            <a:off x="1668485" y="1181596"/>
            <a:ext cx="8748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01489A3F-D9F3-0B37-E07B-C3FD7DEE1098}"/>
              </a:ext>
            </a:extLst>
          </p:cNvPr>
          <p:cNvCxnSpPr>
            <a:cxnSpLocks/>
            <a:stCxn id="16" idx="3"/>
            <a:endCxn id="24" idx="1"/>
          </p:cNvCxnSpPr>
          <p:nvPr/>
        </p:nvCxnSpPr>
        <p:spPr>
          <a:xfrm>
            <a:off x="4104905" y="1181596"/>
            <a:ext cx="398219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7FC36C71-CFBB-8616-7BE3-AE05E4FCB3B5}"/>
              </a:ext>
            </a:extLst>
          </p:cNvPr>
          <p:cNvCxnSpPr>
            <a:cxnSpLocks/>
            <a:stCxn id="13" idx="3"/>
            <a:endCxn id="25" idx="1"/>
          </p:cNvCxnSpPr>
          <p:nvPr/>
        </p:nvCxnSpPr>
        <p:spPr>
          <a:xfrm>
            <a:off x="1668485" y="1695204"/>
            <a:ext cx="64186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1AFBC8AE-014C-7D55-21A5-D0E6A3ABB035}"/>
              </a:ext>
            </a:extLst>
          </p:cNvPr>
          <p:cNvCxnSpPr>
            <a:cxnSpLocks/>
            <a:stCxn id="25" idx="3"/>
            <a:endCxn id="29" idx="1"/>
          </p:cNvCxnSpPr>
          <p:nvPr/>
        </p:nvCxnSpPr>
        <p:spPr>
          <a:xfrm>
            <a:off x="9648702" y="1695204"/>
            <a:ext cx="8748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DC13A42-83F5-6EB0-86FB-8D2ED147B8AF}"/>
              </a:ext>
            </a:extLst>
          </p:cNvPr>
          <p:cNvCxnSpPr>
            <a:cxnSpLocks/>
            <a:stCxn id="14" idx="3"/>
            <a:endCxn id="18" idx="1"/>
          </p:cNvCxnSpPr>
          <p:nvPr/>
        </p:nvCxnSpPr>
        <p:spPr>
          <a:xfrm>
            <a:off x="1668485" y="2173187"/>
            <a:ext cx="8748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19F36042-7D82-676D-EF63-F48ACF781564}"/>
              </a:ext>
            </a:extLst>
          </p:cNvPr>
          <p:cNvCxnSpPr>
            <a:cxnSpLocks/>
            <a:stCxn id="18" idx="3"/>
            <a:endCxn id="22" idx="1"/>
          </p:cNvCxnSpPr>
          <p:nvPr/>
        </p:nvCxnSpPr>
        <p:spPr>
          <a:xfrm>
            <a:off x="4104905" y="2173187"/>
            <a:ext cx="12102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862B71C9-7DD6-72B2-82DB-2FBE1DBFF096}"/>
              </a:ext>
            </a:extLst>
          </p:cNvPr>
          <p:cNvCxnSpPr>
            <a:cxnSpLocks/>
            <a:stCxn id="22" idx="3"/>
            <a:endCxn id="30" idx="1"/>
          </p:cNvCxnSpPr>
          <p:nvPr/>
        </p:nvCxnSpPr>
        <p:spPr>
          <a:xfrm>
            <a:off x="6876804" y="2173187"/>
            <a:ext cx="36467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9" name="Rectangle 128">
            <a:extLst>
              <a:ext uri="{FF2B5EF4-FFF2-40B4-BE49-F238E27FC236}">
                <a16:creationId xmlns:a16="http://schemas.microsoft.com/office/drawing/2014/main" id="{FA013FF7-15FE-3C95-7990-09A9A8AE170C}"/>
              </a:ext>
            </a:extLst>
          </p:cNvPr>
          <p:cNvSpPr/>
          <p:nvPr/>
        </p:nvSpPr>
        <p:spPr>
          <a:xfrm>
            <a:off x="43708" y="4220198"/>
            <a:ext cx="1723902" cy="252349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68CA509-EB45-0D53-D843-9B6FA5B8BA44}"/>
              </a:ext>
            </a:extLst>
          </p:cNvPr>
          <p:cNvSpPr/>
          <p:nvPr/>
        </p:nvSpPr>
        <p:spPr>
          <a:xfrm>
            <a:off x="5234707" y="4220198"/>
            <a:ext cx="1723902" cy="252349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4939EBC-B226-809F-21E4-1529CE97EE93}"/>
              </a:ext>
            </a:extLst>
          </p:cNvPr>
          <p:cNvSpPr/>
          <p:nvPr/>
        </p:nvSpPr>
        <p:spPr>
          <a:xfrm>
            <a:off x="8005947" y="4227626"/>
            <a:ext cx="1723902" cy="252349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62B103EA-8802-412A-97B4-E4BD83DDB13A}"/>
              </a:ext>
            </a:extLst>
          </p:cNvPr>
          <p:cNvSpPr/>
          <p:nvPr/>
        </p:nvSpPr>
        <p:spPr>
          <a:xfrm>
            <a:off x="10429504" y="4220198"/>
            <a:ext cx="1723902" cy="252349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6D3D1292-B064-59F9-F7AF-CA6D1B79F2A8}"/>
              </a:ext>
            </a:extLst>
          </p:cNvPr>
          <p:cNvSpPr/>
          <p:nvPr/>
        </p:nvSpPr>
        <p:spPr>
          <a:xfrm>
            <a:off x="2492495" y="4220198"/>
            <a:ext cx="1723902" cy="252349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C6522FE5-405A-E3E5-EBC8-D2CF577CDFDA}"/>
              </a:ext>
            </a:extLst>
          </p:cNvPr>
          <p:cNvCxnSpPr>
            <a:cxnSpLocks/>
            <a:stCxn id="31" idx="2"/>
            <a:endCxn id="129" idx="0"/>
          </p:cNvCxnSpPr>
          <p:nvPr/>
        </p:nvCxnSpPr>
        <p:spPr>
          <a:xfrm>
            <a:off x="887682" y="3943353"/>
            <a:ext cx="17977" cy="276845"/>
          </a:xfrm>
          <a:prstGeom prst="line">
            <a:avLst/>
          </a:prstGeom>
        </p:spPr>
        <p:style>
          <a:lnRef idx="3">
            <a:schemeClr val="accent1"/>
          </a:lnRef>
          <a:fillRef idx="0">
            <a:schemeClr val="accent1"/>
          </a:fillRef>
          <a:effectRef idx="2">
            <a:schemeClr val="accent1"/>
          </a:effectRef>
          <a:fontRef idx="minor">
            <a:schemeClr val="tx1"/>
          </a:fontRef>
        </p:style>
      </p:cxnSp>
      <p:cxnSp>
        <p:nvCxnSpPr>
          <p:cNvPr id="139" name="Straight Connector 138">
            <a:extLst>
              <a:ext uri="{FF2B5EF4-FFF2-40B4-BE49-F238E27FC236}">
                <a16:creationId xmlns:a16="http://schemas.microsoft.com/office/drawing/2014/main" id="{1F0C57A2-3D7E-0128-E624-754E444DB293}"/>
              </a:ext>
            </a:extLst>
          </p:cNvPr>
          <p:cNvCxnSpPr>
            <a:cxnSpLocks/>
          </p:cNvCxnSpPr>
          <p:nvPr/>
        </p:nvCxnSpPr>
        <p:spPr>
          <a:xfrm>
            <a:off x="3306124" y="3943353"/>
            <a:ext cx="17977" cy="276845"/>
          </a:xfrm>
          <a:prstGeom prst="line">
            <a:avLst/>
          </a:prstGeom>
        </p:spPr>
        <p:style>
          <a:lnRef idx="3">
            <a:schemeClr val="accent1"/>
          </a:lnRef>
          <a:fillRef idx="0">
            <a:schemeClr val="accent1"/>
          </a:fillRef>
          <a:effectRef idx="2">
            <a:schemeClr val="accent1"/>
          </a:effectRef>
          <a:fontRef idx="minor">
            <a:schemeClr val="tx1"/>
          </a:fontRef>
        </p:style>
      </p:cxnSp>
      <p:cxnSp>
        <p:nvCxnSpPr>
          <p:cNvPr id="140" name="Straight Connector 139">
            <a:extLst>
              <a:ext uri="{FF2B5EF4-FFF2-40B4-BE49-F238E27FC236}">
                <a16:creationId xmlns:a16="http://schemas.microsoft.com/office/drawing/2014/main" id="{1C720616-1B17-4312-B08D-37676B9A0C89}"/>
              </a:ext>
            </a:extLst>
          </p:cNvPr>
          <p:cNvCxnSpPr>
            <a:cxnSpLocks/>
          </p:cNvCxnSpPr>
          <p:nvPr/>
        </p:nvCxnSpPr>
        <p:spPr>
          <a:xfrm>
            <a:off x="6078023" y="3943353"/>
            <a:ext cx="17977" cy="276845"/>
          </a:xfrm>
          <a:prstGeom prst="line">
            <a:avLst/>
          </a:prstGeom>
        </p:spPr>
        <p:style>
          <a:lnRef idx="3">
            <a:schemeClr val="accent1"/>
          </a:lnRef>
          <a:fillRef idx="0">
            <a:schemeClr val="accent1"/>
          </a:fillRef>
          <a:effectRef idx="2">
            <a:schemeClr val="accent1"/>
          </a:effectRef>
          <a:fontRef idx="minor">
            <a:schemeClr val="tx1"/>
          </a:fontRef>
        </p:style>
      </p:cxnSp>
      <p:cxnSp>
        <p:nvCxnSpPr>
          <p:cNvPr id="141" name="Straight Connector 140">
            <a:extLst>
              <a:ext uri="{FF2B5EF4-FFF2-40B4-BE49-F238E27FC236}">
                <a16:creationId xmlns:a16="http://schemas.microsoft.com/office/drawing/2014/main" id="{5DE69A94-5D52-D3A4-2A1B-1E436D36F61F}"/>
              </a:ext>
            </a:extLst>
          </p:cNvPr>
          <p:cNvCxnSpPr>
            <a:cxnSpLocks/>
            <a:endCxn id="131" idx="0"/>
          </p:cNvCxnSpPr>
          <p:nvPr/>
        </p:nvCxnSpPr>
        <p:spPr>
          <a:xfrm>
            <a:off x="8867898" y="3907726"/>
            <a:ext cx="0" cy="3199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2" name="Straight Connector 141">
            <a:extLst>
              <a:ext uri="{FF2B5EF4-FFF2-40B4-BE49-F238E27FC236}">
                <a16:creationId xmlns:a16="http://schemas.microsoft.com/office/drawing/2014/main" id="{A3B14F44-8BBA-07BF-569F-C359D0B32ADC}"/>
              </a:ext>
            </a:extLst>
          </p:cNvPr>
          <p:cNvCxnSpPr>
            <a:cxnSpLocks/>
            <a:stCxn id="47" idx="2"/>
            <a:endCxn id="132" idx="0"/>
          </p:cNvCxnSpPr>
          <p:nvPr/>
        </p:nvCxnSpPr>
        <p:spPr>
          <a:xfrm flipH="1">
            <a:off x="11291455" y="3943353"/>
            <a:ext cx="12864" cy="276845"/>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930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left)">
                                      <p:cBhvr>
                                        <p:cTn id="29" dur="500"/>
                                        <p:tgtEl>
                                          <p:spTgt spid="5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22" presetClass="entr" presetSubtype="8"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left)">
                                      <p:cBhvr>
                                        <p:cTn id="35" dur="500"/>
                                        <p:tgtEl>
                                          <p:spTgt spid="6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left)">
                                      <p:cBhvr>
                                        <p:cTn id="48" dur="500"/>
                                        <p:tgtEl>
                                          <p:spTgt spid="6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left)">
                                      <p:cBhvr>
                                        <p:cTn id="64" dur="500"/>
                                        <p:tgtEl>
                                          <p:spTgt spid="24"/>
                                        </p:tgtEl>
                                      </p:cBhvr>
                                    </p:animEffect>
                                  </p:childTnLst>
                                </p:cTn>
                              </p:par>
                              <p:par>
                                <p:cTn id="65" presetID="22" presetClass="entr" presetSubtype="8"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500"/>
                                        <p:tgtEl>
                                          <p:spTgt spid="59"/>
                                        </p:tgtEl>
                                      </p:cBhvr>
                                    </p:animEffect>
                                  </p:childTnLst>
                                </p:cTn>
                              </p:par>
                              <p:par>
                                <p:cTn id="68" presetID="22" presetClass="entr" presetSubtype="8" fill="hold"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wipe(left)">
                                      <p:cBhvr>
                                        <p:cTn id="80" dur="500"/>
                                        <p:tgtEl>
                                          <p:spTgt spid="71"/>
                                        </p:tgtEl>
                                      </p:cBhvr>
                                    </p:animEffect>
                                  </p:childTnLst>
                                </p:cTn>
                              </p:par>
                              <p:par>
                                <p:cTn id="81" presetID="22" presetClass="entr" presetSubtype="8"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wipe(left)">
                                      <p:cBhvr>
                                        <p:cTn id="83" dur="500"/>
                                        <p:tgtEl>
                                          <p:spTgt spid="6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left)">
                                      <p:cBhvr>
                                        <p:cTn id="86" dur="500"/>
                                        <p:tgtEl>
                                          <p:spTgt spid="29"/>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left)">
                                      <p:cBhvr>
                                        <p:cTn id="97" dur="1000"/>
                                        <p:tgtEl>
                                          <p:spTgt spid="5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21" presetClass="entr" presetSubtype="1" fill="hold" grpId="0" nodeType="withEffect">
                                  <p:stCondLst>
                                    <p:cond delay="0"/>
                                  </p:stCondLst>
                                  <p:childTnLst>
                                    <p:set>
                                      <p:cBhvr>
                                        <p:cTn id="110" dur="1" fill="hold">
                                          <p:stCondLst>
                                            <p:cond delay="0"/>
                                          </p:stCondLst>
                                        </p:cTn>
                                        <p:tgtEl>
                                          <p:spTgt spid="129"/>
                                        </p:tgtEl>
                                        <p:attrNameLst>
                                          <p:attrName>style.visibility</p:attrName>
                                        </p:attrNameLst>
                                      </p:cBhvr>
                                      <p:to>
                                        <p:strVal val="visible"/>
                                      </p:to>
                                    </p:set>
                                    <p:animEffect transition="in" filter="wheel(1)">
                                      <p:cBhvr>
                                        <p:cTn id="111" dur="2000"/>
                                        <p:tgtEl>
                                          <p:spTgt spid="129"/>
                                        </p:tgtEl>
                                      </p:cBhvr>
                                    </p:animEffect>
                                  </p:childTnLst>
                                </p:cTn>
                              </p:par>
                            </p:childTnLst>
                          </p:cTn>
                        </p:par>
                      </p:childTnLst>
                    </p:cTn>
                  </p:par>
                  <p:par>
                    <p:cTn id="112" fill="hold">
                      <p:stCondLst>
                        <p:cond delay="indefinite"/>
                      </p:stCondLst>
                      <p:childTnLst>
                        <p:par>
                          <p:cTn id="113" fill="hold">
                            <p:stCondLst>
                              <p:cond delay="0"/>
                            </p:stCondLst>
                            <p:childTnLst>
                              <p:par>
                                <p:cTn id="114" presetID="47" presetClass="entr" presetSubtype="0" fill="hold" nodeType="clickEffect">
                                  <p:stCondLst>
                                    <p:cond delay="0"/>
                                  </p:stCondLst>
                                  <p:childTnLst>
                                    <p:set>
                                      <p:cBhvr>
                                        <p:cTn id="115" dur="1" fill="hold">
                                          <p:stCondLst>
                                            <p:cond delay="0"/>
                                          </p:stCondLst>
                                        </p:cTn>
                                        <p:tgtEl>
                                          <p:spTgt spid="135"/>
                                        </p:tgtEl>
                                        <p:attrNameLst>
                                          <p:attrName>style.visibility</p:attrName>
                                        </p:attrNameLst>
                                      </p:cBhvr>
                                      <p:to>
                                        <p:strVal val="visible"/>
                                      </p:to>
                                    </p:set>
                                    <p:animEffect transition="in" filter="fade">
                                      <p:cBhvr>
                                        <p:cTn id="116" dur="1000"/>
                                        <p:tgtEl>
                                          <p:spTgt spid="135"/>
                                        </p:tgtEl>
                                      </p:cBhvr>
                                    </p:animEffect>
                                    <p:anim calcmode="lin" valueType="num">
                                      <p:cBhvr>
                                        <p:cTn id="117" dur="1000" fill="hold"/>
                                        <p:tgtEl>
                                          <p:spTgt spid="135"/>
                                        </p:tgtEl>
                                        <p:attrNameLst>
                                          <p:attrName>ppt_x</p:attrName>
                                        </p:attrNameLst>
                                      </p:cBhvr>
                                      <p:tavLst>
                                        <p:tav tm="0">
                                          <p:val>
                                            <p:strVal val="#ppt_x"/>
                                          </p:val>
                                        </p:tav>
                                        <p:tav tm="100000">
                                          <p:val>
                                            <p:strVal val="#ppt_x"/>
                                          </p:val>
                                        </p:tav>
                                      </p:tavLst>
                                    </p:anim>
                                    <p:anim calcmode="lin" valueType="num">
                                      <p:cBhvr>
                                        <p:cTn id="118" dur="1000" fill="hold"/>
                                        <p:tgtEl>
                                          <p:spTgt spid="135"/>
                                        </p:tgtEl>
                                        <p:attrNameLst>
                                          <p:attrName>ppt_y</p:attrName>
                                        </p:attrNameLst>
                                      </p:cBhvr>
                                      <p:tavLst>
                                        <p:tav tm="0">
                                          <p:val>
                                            <p:strVal val="#ppt_y-.1"/>
                                          </p:val>
                                        </p:tav>
                                        <p:tav tm="100000">
                                          <p:val>
                                            <p:strVal val="#ppt_y"/>
                                          </p:val>
                                        </p:tav>
                                      </p:tavLst>
                                    </p:anim>
                                  </p:childTnLst>
                                </p:cTn>
                              </p:par>
                              <p:par>
                                <p:cTn id="119" presetID="47" presetClass="entr" presetSubtype="0" fill="hold" grpId="0" nodeType="with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fade">
                                      <p:cBhvr>
                                        <p:cTn id="121" dur="1000"/>
                                        <p:tgtEl>
                                          <p:spTgt spid="31"/>
                                        </p:tgtEl>
                                      </p:cBhvr>
                                    </p:animEffect>
                                    <p:anim calcmode="lin" valueType="num">
                                      <p:cBhvr>
                                        <p:cTn id="122" dur="1000" fill="hold"/>
                                        <p:tgtEl>
                                          <p:spTgt spid="31"/>
                                        </p:tgtEl>
                                        <p:attrNameLst>
                                          <p:attrName>ppt_x</p:attrName>
                                        </p:attrNameLst>
                                      </p:cBhvr>
                                      <p:tavLst>
                                        <p:tav tm="0">
                                          <p:val>
                                            <p:strVal val="#ppt_x"/>
                                          </p:val>
                                        </p:tav>
                                        <p:tav tm="100000">
                                          <p:val>
                                            <p:strVal val="#ppt_x"/>
                                          </p:val>
                                        </p:tav>
                                      </p:tavLst>
                                    </p:anim>
                                    <p:anim calcmode="lin" valueType="num">
                                      <p:cBhvr>
                                        <p:cTn id="1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fade">
                                      <p:cBhvr>
                                        <p:cTn id="131" dur="500"/>
                                        <p:tgtEl>
                                          <p:spTgt spid="3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fade">
                                      <p:cBhvr>
                                        <p:cTn id="134" dur="500"/>
                                        <p:tgtEl>
                                          <p:spTgt spid="3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3"/>
                                        </p:tgtEl>
                                        <p:attrNameLst>
                                          <p:attrName>style.visibility</p:attrName>
                                        </p:attrNameLst>
                                      </p:cBhvr>
                                      <p:to>
                                        <p:strVal val="visible"/>
                                      </p:to>
                                    </p:set>
                                    <p:animEffect transition="in" filter="fade">
                                      <p:cBhvr>
                                        <p:cTn id="137" dur="500"/>
                                        <p:tgtEl>
                                          <p:spTgt spid="133"/>
                                        </p:tgtEl>
                                      </p:cBhvr>
                                    </p:animEffect>
                                  </p:childTnLst>
                                </p:cTn>
                              </p:par>
                              <p:par>
                                <p:cTn id="138" presetID="10" presetClass="entr" presetSubtype="0" fill="hold" nodeType="withEffect">
                                  <p:stCondLst>
                                    <p:cond delay="0"/>
                                  </p:stCondLst>
                                  <p:childTnLst>
                                    <p:set>
                                      <p:cBhvr>
                                        <p:cTn id="139" dur="1" fill="hold">
                                          <p:stCondLst>
                                            <p:cond delay="0"/>
                                          </p:stCondLst>
                                        </p:cTn>
                                        <p:tgtEl>
                                          <p:spTgt spid="139"/>
                                        </p:tgtEl>
                                        <p:attrNameLst>
                                          <p:attrName>style.visibility</p:attrName>
                                        </p:attrNameLst>
                                      </p:cBhvr>
                                      <p:to>
                                        <p:strVal val="visible"/>
                                      </p:to>
                                    </p:set>
                                    <p:animEffect transition="in" filter="fade">
                                      <p:cBhvr>
                                        <p:cTn id="140" dur="500"/>
                                        <p:tgtEl>
                                          <p:spTgt spid="13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fade">
                                      <p:cBhvr>
                                        <p:cTn id="143" dur="500"/>
                                        <p:tgtEl>
                                          <p:spTgt spid="35"/>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40"/>
                                        </p:tgtEl>
                                        <p:attrNameLst>
                                          <p:attrName>style.visibility</p:attrName>
                                        </p:attrNameLst>
                                      </p:cBhvr>
                                      <p:to>
                                        <p:strVal val="visible"/>
                                      </p:to>
                                    </p:set>
                                    <p:animEffect transition="in" filter="fade">
                                      <p:cBhvr>
                                        <p:cTn id="148" dur="500"/>
                                        <p:tgtEl>
                                          <p:spTgt spid="14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30"/>
                                        </p:tgtEl>
                                        <p:attrNameLst>
                                          <p:attrName>style.visibility</p:attrName>
                                        </p:attrNameLst>
                                      </p:cBhvr>
                                      <p:to>
                                        <p:strVal val="visible"/>
                                      </p:to>
                                    </p:set>
                                    <p:animEffect transition="in" filter="fade">
                                      <p:cBhvr>
                                        <p:cTn id="151" dur="500"/>
                                        <p:tgtEl>
                                          <p:spTgt spid="13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fade">
                                      <p:cBhvr>
                                        <p:cTn id="154" dur="500"/>
                                        <p:tgtEl>
                                          <p:spTgt spid="4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40"/>
                                        </p:tgtEl>
                                        <p:attrNameLst>
                                          <p:attrName>style.visibility</p:attrName>
                                        </p:attrNameLst>
                                      </p:cBhvr>
                                      <p:to>
                                        <p:strVal val="visible"/>
                                      </p:to>
                                    </p:set>
                                    <p:animEffect transition="in" filter="fade">
                                      <p:cBhvr>
                                        <p:cTn id="160" dur="500"/>
                                        <p:tgtEl>
                                          <p:spTgt spid="40"/>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fade">
                                      <p:cBhvr>
                                        <p:cTn id="163" dur="500"/>
                                        <p:tgtEl>
                                          <p:spTgt spid="3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41"/>
                                        </p:tgtEl>
                                        <p:attrNameLst>
                                          <p:attrName>style.visibility</p:attrName>
                                        </p:attrNameLst>
                                      </p:cBhvr>
                                      <p:to>
                                        <p:strVal val="visible"/>
                                      </p:to>
                                    </p:set>
                                    <p:animEffect transition="in" filter="fade">
                                      <p:cBhvr>
                                        <p:cTn id="168" dur="500"/>
                                        <p:tgtEl>
                                          <p:spTgt spid="141"/>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43"/>
                                        </p:tgtEl>
                                        <p:attrNameLst>
                                          <p:attrName>style.visibility</p:attrName>
                                        </p:attrNameLst>
                                      </p:cBhvr>
                                      <p:to>
                                        <p:strVal val="visible"/>
                                      </p:to>
                                    </p:set>
                                    <p:animEffect transition="in" filter="fade">
                                      <p:cBhvr>
                                        <p:cTn id="171" dur="500"/>
                                        <p:tgtEl>
                                          <p:spTgt spid="4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31"/>
                                        </p:tgtEl>
                                        <p:attrNameLst>
                                          <p:attrName>style.visibility</p:attrName>
                                        </p:attrNameLst>
                                      </p:cBhvr>
                                      <p:to>
                                        <p:strVal val="visible"/>
                                      </p:to>
                                    </p:set>
                                    <p:animEffect transition="in" filter="fade">
                                      <p:cBhvr>
                                        <p:cTn id="174" dur="500"/>
                                        <p:tgtEl>
                                          <p:spTgt spid="13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500"/>
                                        <p:tgtEl>
                                          <p:spTgt spid="4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45"/>
                                        </p:tgtEl>
                                        <p:attrNameLst>
                                          <p:attrName>style.visibility</p:attrName>
                                        </p:attrNameLst>
                                      </p:cBhvr>
                                      <p:to>
                                        <p:strVal val="visible"/>
                                      </p:to>
                                    </p:set>
                                    <p:animEffect transition="in" filter="fade">
                                      <p:cBhvr>
                                        <p:cTn id="180" dur="500"/>
                                        <p:tgtEl>
                                          <p:spTgt spid="4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6"/>
                                        </p:tgtEl>
                                        <p:attrNameLst>
                                          <p:attrName>style.visibility</p:attrName>
                                        </p:attrNameLst>
                                      </p:cBhvr>
                                      <p:to>
                                        <p:strVal val="visible"/>
                                      </p:to>
                                    </p:set>
                                    <p:animEffect transition="in" filter="fade">
                                      <p:cBhvr>
                                        <p:cTn id="183" dur="500"/>
                                        <p:tgtEl>
                                          <p:spTgt spid="46"/>
                                        </p:tgtEl>
                                      </p:cBhvr>
                                    </p:animEffect>
                                  </p:childTnLst>
                                </p:cTn>
                              </p:par>
                              <p:par>
                                <p:cTn id="184" presetID="10" presetClass="entr" presetSubtype="0" fill="hold" nodeType="withEffect">
                                  <p:stCondLst>
                                    <p:cond delay="0"/>
                                  </p:stCondLst>
                                  <p:childTnLst>
                                    <p:set>
                                      <p:cBhvr>
                                        <p:cTn id="185" dur="1" fill="hold">
                                          <p:stCondLst>
                                            <p:cond delay="0"/>
                                          </p:stCondLst>
                                        </p:cTn>
                                        <p:tgtEl>
                                          <p:spTgt spid="142"/>
                                        </p:tgtEl>
                                        <p:attrNameLst>
                                          <p:attrName>style.visibility</p:attrName>
                                        </p:attrNameLst>
                                      </p:cBhvr>
                                      <p:to>
                                        <p:strVal val="visible"/>
                                      </p:to>
                                    </p:set>
                                    <p:animEffect transition="in" filter="fade">
                                      <p:cBhvr>
                                        <p:cTn id="186" dur="500"/>
                                        <p:tgtEl>
                                          <p:spTgt spid="142"/>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7"/>
                                        </p:tgtEl>
                                        <p:attrNameLst>
                                          <p:attrName>style.visibility</p:attrName>
                                        </p:attrNameLst>
                                      </p:cBhvr>
                                      <p:to>
                                        <p:strVal val="visible"/>
                                      </p:to>
                                    </p:set>
                                    <p:animEffect transition="in" filter="fade">
                                      <p:cBhvr>
                                        <p:cTn id="189" dur="500"/>
                                        <p:tgtEl>
                                          <p:spTgt spid="47"/>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32"/>
                                        </p:tgtEl>
                                        <p:attrNameLst>
                                          <p:attrName>style.visibility</p:attrName>
                                        </p:attrNameLst>
                                      </p:cBhvr>
                                      <p:to>
                                        <p:strVal val="visible"/>
                                      </p:to>
                                    </p:set>
                                    <p:animEffect transition="in" filter="fade">
                                      <p:cBhvr>
                                        <p:cTn id="192" dur="500"/>
                                        <p:tgtEl>
                                          <p:spTgt spid="132"/>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48"/>
                                        </p:tgtEl>
                                        <p:attrNameLst>
                                          <p:attrName>style.visibility</p:attrName>
                                        </p:attrNameLst>
                                      </p:cBhvr>
                                      <p:to>
                                        <p:strVal val="visible"/>
                                      </p:to>
                                    </p:set>
                                    <p:animEffect transition="in" filter="fade">
                                      <p:cBhvr>
                                        <p:cTn id="195" dur="500"/>
                                        <p:tgtEl>
                                          <p:spTgt spid="48"/>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49"/>
                                        </p:tgtEl>
                                        <p:attrNameLst>
                                          <p:attrName>style.visibility</p:attrName>
                                        </p:attrNameLst>
                                      </p:cBhvr>
                                      <p:to>
                                        <p:strVal val="visible"/>
                                      </p:to>
                                    </p:set>
                                    <p:animEffect transition="in" filter="fade">
                                      <p:cBhvr>
                                        <p:cTn id="198" dur="500"/>
                                        <p:tgtEl>
                                          <p:spTgt spid="4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fade">
                                      <p:cBhvr>
                                        <p:cTn id="20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P spid="14" grpId="0" animBg="1"/>
      <p:bldP spid="15" grpId="0" animBg="1"/>
      <p:bldP spid="16" grpId="0" animBg="1"/>
      <p:bldP spid="18" grpId="0" animBg="1"/>
      <p:bldP spid="19" grpId="0" animBg="1"/>
      <p:bldP spid="22" grpId="0" animBg="1"/>
      <p:bldP spid="23" grpId="0" animBg="1"/>
      <p:bldP spid="24" grpId="0" animBg="1"/>
      <p:bldP spid="25"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129" grpId="0" animBg="1"/>
      <p:bldP spid="130" grpId="0" animBg="1"/>
      <p:bldP spid="131" grpId="0" animBg="1"/>
      <p:bldP spid="132" grpId="0" animBg="1"/>
      <p:bldP spid="1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CF6A64B7-08F8-451E-AB41-DD048EBB1F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67" name="Color Cover">
              <a:extLst>
                <a:ext uri="{FF2B5EF4-FFF2-40B4-BE49-F238E27FC236}">
                  <a16:creationId xmlns:a16="http://schemas.microsoft.com/office/drawing/2014/main" id="{3F014940-3C31-41DA-9462-608F0FE2F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olor Cover">
              <a:extLst>
                <a:ext uri="{FF2B5EF4-FFF2-40B4-BE49-F238E27FC236}">
                  <a16:creationId xmlns:a16="http://schemas.microsoft.com/office/drawing/2014/main" id="{64D15CF9-244C-462A-B208-009F99D2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2A4265DE-717D-44D8-8CC6-CDC0FB7E9C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70" name="Color">
              <a:extLst>
                <a:ext uri="{FF2B5EF4-FFF2-40B4-BE49-F238E27FC236}">
                  <a16:creationId xmlns:a16="http://schemas.microsoft.com/office/drawing/2014/main" id="{07E6A074-4CF6-45A8-9C2F-4CB55B1A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lor">
              <a:extLst>
                <a:ext uri="{FF2B5EF4-FFF2-40B4-BE49-F238E27FC236}">
                  <a16:creationId xmlns:a16="http://schemas.microsoft.com/office/drawing/2014/main" id="{B8308CE3-E1EB-4E6A-AF73-FAA7DCDBA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73" name="Freeform: Shape 72">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4" name="Freeform: Shape 73">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5" name="Freeform: Shape 7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6" name="Freeform: Shape 75">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7" name="Freeform: Shape 76">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8" name="Freeform: Shape 77">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Freeform: Shape 78">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35EF24D3-28EB-1FC7-00AE-948B9286D9B5}"/>
              </a:ext>
            </a:extLst>
          </p:cNvPr>
          <p:cNvSpPr>
            <a:spLocks noGrp="1"/>
          </p:cNvSpPr>
          <p:nvPr>
            <p:ph type="title"/>
          </p:nvPr>
        </p:nvSpPr>
        <p:spPr>
          <a:xfrm>
            <a:off x="1020412" y="762935"/>
            <a:ext cx="10158984" cy="1233484"/>
          </a:xfrm>
        </p:spPr>
        <p:txBody>
          <a:bodyPr anchor="b">
            <a:normAutofit/>
          </a:bodyPr>
          <a:lstStyle/>
          <a:p>
            <a:pPr algn="ctr"/>
            <a:r>
              <a:rPr lang="en-US" sz="4800" b="1">
                <a:solidFill>
                  <a:schemeClr val="bg1"/>
                </a:solidFill>
              </a:rPr>
              <a:t>What is Git?</a:t>
            </a:r>
            <a:endParaRPr lang="en-US" sz="4800" dirty="0">
              <a:solidFill>
                <a:schemeClr val="bg1"/>
              </a:solidFill>
            </a:endParaRPr>
          </a:p>
        </p:txBody>
      </p:sp>
      <p:sp>
        <p:nvSpPr>
          <p:cNvPr id="5" name="Freeform: Shape 4">
            <a:extLst>
              <a:ext uri="{FF2B5EF4-FFF2-40B4-BE49-F238E27FC236}">
                <a16:creationId xmlns:a16="http://schemas.microsoft.com/office/drawing/2014/main" id="{90448299-0A44-D171-EAF6-F5AAC47690FE}"/>
              </a:ext>
            </a:extLst>
          </p:cNvPr>
          <p:cNvSpPr/>
          <p:nvPr/>
        </p:nvSpPr>
        <p:spPr>
          <a:xfrm>
            <a:off x="1020412" y="4573133"/>
            <a:ext cx="10158984" cy="1440895"/>
          </a:xfrm>
          <a:custGeom>
            <a:avLst/>
            <a:gdLst>
              <a:gd name="connsiteX0" fmla="*/ 0 w 10158984"/>
              <a:gd name="connsiteY0" fmla="*/ 0 h 1440895"/>
              <a:gd name="connsiteX1" fmla="*/ 10158984 w 10158984"/>
              <a:gd name="connsiteY1" fmla="*/ 0 h 1440895"/>
              <a:gd name="connsiteX2" fmla="*/ 10158984 w 10158984"/>
              <a:gd name="connsiteY2" fmla="*/ 1440895 h 1440895"/>
              <a:gd name="connsiteX3" fmla="*/ 0 w 10158984"/>
              <a:gd name="connsiteY3" fmla="*/ 1440895 h 1440895"/>
              <a:gd name="connsiteX4" fmla="*/ 0 w 10158984"/>
              <a:gd name="connsiteY4" fmla="*/ 0 h 1440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8984" h="1440895">
                <a:moveTo>
                  <a:pt x="0" y="0"/>
                </a:moveTo>
                <a:lnTo>
                  <a:pt x="10158984" y="0"/>
                </a:lnTo>
                <a:lnTo>
                  <a:pt x="10158984" y="1440895"/>
                </a:lnTo>
                <a:lnTo>
                  <a:pt x="0" y="1440895"/>
                </a:lnTo>
                <a:lnTo>
                  <a:pt x="0" y="0"/>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800" tIns="177800" rIns="177800" bIns="840612" numCol="1" spcCol="1270" anchor="ctr" anchorCtr="0">
            <a:noAutofit/>
          </a:bodyPr>
          <a:lstStyle/>
          <a:p>
            <a:pPr marL="0" lvl="0" indent="0" algn="ctr" defTabSz="1111250">
              <a:lnSpc>
                <a:spcPct val="90000"/>
              </a:lnSpc>
              <a:spcBef>
                <a:spcPct val="0"/>
              </a:spcBef>
              <a:spcAft>
                <a:spcPct val="35000"/>
              </a:spcAft>
              <a:buNone/>
            </a:pPr>
            <a:r>
              <a:rPr lang="en-US" sz="2500" kern="1200" dirty="0"/>
              <a:t>It is used for:</a:t>
            </a:r>
          </a:p>
        </p:txBody>
      </p:sp>
      <p:sp>
        <p:nvSpPr>
          <p:cNvPr id="6" name="Freeform: Shape 5">
            <a:extLst>
              <a:ext uri="{FF2B5EF4-FFF2-40B4-BE49-F238E27FC236}">
                <a16:creationId xmlns:a16="http://schemas.microsoft.com/office/drawing/2014/main" id="{EDEE0FA3-3C75-AF4D-61A8-50A7C6CB28A3}"/>
              </a:ext>
            </a:extLst>
          </p:cNvPr>
          <p:cNvSpPr/>
          <p:nvPr/>
        </p:nvSpPr>
        <p:spPr>
          <a:xfrm>
            <a:off x="1025372" y="5322399"/>
            <a:ext cx="3383021" cy="662811"/>
          </a:xfrm>
          <a:custGeom>
            <a:avLst/>
            <a:gdLst>
              <a:gd name="connsiteX0" fmla="*/ 0 w 3383021"/>
              <a:gd name="connsiteY0" fmla="*/ 0 h 662811"/>
              <a:gd name="connsiteX1" fmla="*/ 3383021 w 3383021"/>
              <a:gd name="connsiteY1" fmla="*/ 0 h 662811"/>
              <a:gd name="connsiteX2" fmla="*/ 3383021 w 3383021"/>
              <a:gd name="connsiteY2" fmla="*/ 662811 h 662811"/>
              <a:gd name="connsiteX3" fmla="*/ 0 w 3383021"/>
              <a:gd name="connsiteY3" fmla="*/ 662811 h 662811"/>
              <a:gd name="connsiteX4" fmla="*/ 0 w 3383021"/>
              <a:gd name="connsiteY4" fmla="*/ 0 h 66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021" h="662811">
                <a:moveTo>
                  <a:pt x="0" y="0"/>
                </a:moveTo>
                <a:lnTo>
                  <a:pt x="3383021" y="0"/>
                </a:lnTo>
                <a:lnTo>
                  <a:pt x="3383021" y="662811"/>
                </a:lnTo>
                <a:lnTo>
                  <a:pt x="0" y="66281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Tracking code changes</a:t>
            </a:r>
          </a:p>
        </p:txBody>
      </p:sp>
      <p:sp>
        <p:nvSpPr>
          <p:cNvPr id="7" name="Freeform: Shape 6">
            <a:extLst>
              <a:ext uri="{FF2B5EF4-FFF2-40B4-BE49-F238E27FC236}">
                <a16:creationId xmlns:a16="http://schemas.microsoft.com/office/drawing/2014/main" id="{5ADE9B46-CE0B-2AEC-BFE1-0800084232A3}"/>
              </a:ext>
            </a:extLst>
          </p:cNvPr>
          <p:cNvSpPr/>
          <p:nvPr/>
        </p:nvSpPr>
        <p:spPr>
          <a:xfrm>
            <a:off x="4408393" y="5322399"/>
            <a:ext cx="3383021" cy="662811"/>
          </a:xfrm>
          <a:custGeom>
            <a:avLst/>
            <a:gdLst>
              <a:gd name="connsiteX0" fmla="*/ 0 w 3383021"/>
              <a:gd name="connsiteY0" fmla="*/ 0 h 662811"/>
              <a:gd name="connsiteX1" fmla="*/ 3383021 w 3383021"/>
              <a:gd name="connsiteY1" fmla="*/ 0 h 662811"/>
              <a:gd name="connsiteX2" fmla="*/ 3383021 w 3383021"/>
              <a:gd name="connsiteY2" fmla="*/ 662811 h 662811"/>
              <a:gd name="connsiteX3" fmla="*/ 0 w 3383021"/>
              <a:gd name="connsiteY3" fmla="*/ 662811 h 662811"/>
              <a:gd name="connsiteX4" fmla="*/ 0 w 3383021"/>
              <a:gd name="connsiteY4" fmla="*/ 0 h 66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021" h="662811">
                <a:moveTo>
                  <a:pt x="0" y="0"/>
                </a:moveTo>
                <a:lnTo>
                  <a:pt x="3383021" y="0"/>
                </a:lnTo>
                <a:lnTo>
                  <a:pt x="3383021" y="662811"/>
                </a:lnTo>
                <a:lnTo>
                  <a:pt x="0" y="66281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a:t>Tracking who made changes</a:t>
            </a:r>
          </a:p>
        </p:txBody>
      </p:sp>
      <p:sp>
        <p:nvSpPr>
          <p:cNvPr id="9" name="Freeform: Shape 8">
            <a:extLst>
              <a:ext uri="{FF2B5EF4-FFF2-40B4-BE49-F238E27FC236}">
                <a16:creationId xmlns:a16="http://schemas.microsoft.com/office/drawing/2014/main" id="{DF0554F0-57A9-E9EE-1222-7D8DFD0634E1}"/>
              </a:ext>
            </a:extLst>
          </p:cNvPr>
          <p:cNvSpPr/>
          <p:nvPr/>
        </p:nvSpPr>
        <p:spPr>
          <a:xfrm>
            <a:off x="7791414" y="5322399"/>
            <a:ext cx="3383021" cy="662811"/>
          </a:xfrm>
          <a:custGeom>
            <a:avLst/>
            <a:gdLst>
              <a:gd name="connsiteX0" fmla="*/ 0 w 3383021"/>
              <a:gd name="connsiteY0" fmla="*/ 0 h 662811"/>
              <a:gd name="connsiteX1" fmla="*/ 3383021 w 3383021"/>
              <a:gd name="connsiteY1" fmla="*/ 0 h 662811"/>
              <a:gd name="connsiteX2" fmla="*/ 3383021 w 3383021"/>
              <a:gd name="connsiteY2" fmla="*/ 662811 h 662811"/>
              <a:gd name="connsiteX3" fmla="*/ 0 w 3383021"/>
              <a:gd name="connsiteY3" fmla="*/ 662811 h 662811"/>
              <a:gd name="connsiteX4" fmla="*/ 0 w 3383021"/>
              <a:gd name="connsiteY4" fmla="*/ 0 h 66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3021" h="662811">
                <a:moveTo>
                  <a:pt x="0" y="0"/>
                </a:moveTo>
                <a:lnTo>
                  <a:pt x="3383021" y="0"/>
                </a:lnTo>
                <a:lnTo>
                  <a:pt x="3383021" y="662811"/>
                </a:lnTo>
                <a:lnTo>
                  <a:pt x="0" y="662811"/>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a:t>Coding collaboration</a:t>
            </a:r>
          </a:p>
        </p:txBody>
      </p:sp>
      <p:sp>
        <p:nvSpPr>
          <p:cNvPr id="13" name="Freeform: Shape 12">
            <a:extLst>
              <a:ext uri="{FF2B5EF4-FFF2-40B4-BE49-F238E27FC236}">
                <a16:creationId xmlns:a16="http://schemas.microsoft.com/office/drawing/2014/main" id="{2B893FFE-9E31-0316-6D7F-F0ACC6E1D9F9}"/>
              </a:ext>
            </a:extLst>
          </p:cNvPr>
          <p:cNvSpPr/>
          <p:nvPr/>
        </p:nvSpPr>
        <p:spPr>
          <a:xfrm>
            <a:off x="1020412" y="2378648"/>
            <a:ext cx="10158984" cy="2216099"/>
          </a:xfrm>
          <a:custGeom>
            <a:avLst/>
            <a:gdLst>
              <a:gd name="connsiteX0" fmla="*/ 0 w 10158984"/>
              <a:gd name="connsiteY0" fmla="*/ 776144 h 2216097"/>
              <a:gd name="connsiteX1" fmla="*/ 4802480 w 10158984"/>
              <a:gd name="connsiteY1" fmla="*/ 776144 h 2216097"/>
              <a:gd name="connsiteX2" fmla="*/ 4802480 w 10158984"/>
              <a:gd name="connsiteY2" fmla="*/ 554024 h 2216097"/>
              <a:gd name="connsiteX3" fmla="*/ 4525468 w 10158984"/>
              <a:gd name="connsiteY3" fmla="*/ 554024 h 2216097"/>
              <a:gd name="connsiteX4" fmla="*/ 5079492 w 10158984"/>
              <a:gd name="connsiteY4" fmla="*/ 0 h 2216097"/>
              <a:gd name="connsiteX5" fmla="*/ 5633516 w 10158984"/>
              <a:gd name="connsiteY5" fmla="*/ 554024 h 2216097"/>
              <a:gd name="connsiteX6" fmla="*/ 5356504 w 10158984"/>
              <a:gd name="connsiteY6" fmla="*/ 554024 h 2216097"/>
              <a:gd name="connsiteX7" fmla="*/ 5356504 w 10158984"/>
              <a:gd name="connsiteY7" fmla="*/ 776144 h 2216097"/>
              <a:gd name="connsiteX8" fmla="*/ 10158984 w 10158984"/>
              <a:gd name="connsiteY8" fmla="*/ 776144 h 2216097"/>
              <a:gd name="connsiteX9" fmla="*/ 10158984 w 10158984"/>
              <a:gd name="connsiteY9" fmla="*/ 2216097 h 2216097"/>
              <a:gd name="connsiteX10" fmla="*/ 0 w 10158984"/>
              <a:gd name="connsiteY10" fmla="*/ 2216097 h 2216097"/>
              <a:gd name="connsiteX11" fmla="*/ 0 w 10158984"/>
              <a:gd name="connsiteY11" fmla="*/ 776144 h 221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8984" h="2216097">
                <a:moveTo>
                  <a:pt x="10158984" y="1439953"/>
                </a:moveTo>
                <a:lnTo>
                  <a:pt x="5356504" y="1439953"/>
                </a:lnTo>
                <a:lnTo>
                  <a:pt x="5356504" y="1662073"/>
                </a:lnTo>
                <a:lnTo>
                  <a:pt x="5633516" y="1662073"/>
                </a:lnTo>
                <a:lnTo>
                  <a:pt x="5079492" y="2216096"/>
                </a:lnTo>
                <a:lnTo>
                  <a:pt x="4525468" y="1662073"/>
                </a:lnTo>
                <a:lnTo>
                  <a:pt x="4802480" y="1662073"/>
                </a:lnTo>
                <a:lnTo>
                  <a:pt x="4802480" y="1439953"/>
                </a:lnTo>
                <a:lnTo>
                  <a:pt x="0" y="1439953"/>
                </a:lnTo>
                <a:lnTo>
                  <a:pt x="0" y="1"/>
                </a:lnTo>
                <a:lnTo>
                  <a:pt x="10158984" y="1"/>
                </a:lnTo>
                <a:lnTo>
                  <a:pt x="10158984" y="1439953"/>
                </a:lnTo>
                <a:close/>
              </a:path>
            </a:pathLst>
          </a:cu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77799" tIns="177801" rIns="177800" bIns="953944" numCol="1" spcCol="1270" anchor="ctr" anchorCtr="0">
            <a:noAutofit/>
          </a:bodyPr>
          <a:lstStyle/>
          <a:p>
            <a:pPr marL="0" lvl="0" indent="0" algn="ctr" defTabSz="1111250">
              <a:lnSpc>
                <a:spcPct val="90000"/>
              </a:lnSpc>
              <a:spcBef>
                <a:spcPct val="0"/>
              </a:spcBef>
              <a:spcAft>
                <a:spcPct val="35000"/>
              </a:spcAft>
              <a:buNone/>
            </a:pPr>
            <a:r>
              <a:rPr lang="en-US" sz="2500" kern="1200" dirty="0"/>
              <a:t>Git is a popular version control system. It was created by Linus Torvalds in 2005 and has been maintained by Junio Hamano since then.</a:t>
            </a:r>
          </a:p>
        </p:txBody>
      </p:sp>
    </p:spTree>
    <p:extLst>
      <p:ext uri="{BB962C8B-B14F-4D97-AF65-F5344CB8AC3E}">
        <p14:creationId xmlns:p14="http://schemas.microsoft.com/office/powerpoint/2010/main" val="4013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B41928-BD3C-351B-A036-1803C8F758E1}"/>
              </a:ext>
            </a:extLst>
          </p:cNvPr>
          <p:cNvSpPr>
            <a:spLocks noGrp="1"/>
          </p:cNvSpPr>
          <p:nvPr>
            <p:ph type="title"/>
          </p:nvPr>
        </p:nvSpPr>
        <p:spPr>
          <a:xfrm>
            <a:off x="237507" y="1195697"/>
            <a:ext cx="4411050" cy="4238118"/>
          </a:xfrm>
        </p:spPr>
        <p:txBody>
          <a:bodyPr>
            <a:normAutofit/>
          </a:bodyPr>
          <a:lstStyle/>
          <a:p>
            <a:r>
              <a:rPr lang="en-US" sz="5400" b="1" dirty="0">
                <a:solidFill>
                  <a:schemeClr val="bg1"/>
                </a:solidFill>
              </a:rPr>
              <a:t>What does Git do?</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6" name="Rectangle: Rounded Corners 5">
            <a:extLst>
              <a:ext uri="{FF2B5EF4-FFF2-40B4-BE49-F238E27FC236}">
                <a16:creationId xmlns:a16="http://schemas.microsoft.com/office/drawing/2014/main" id="{B79E3EA5-CC64-11A8-F68B-DE489882B2E6}"/>
              </a:ext>
            </a:extLst>
          </p:cNvPr>
          <p:cNvSpPr/>
          <p:nvPr/>
        </p:nvSpPr>
        <p:spPr>
          <a:xfrm>
            <a:off x="5211961" y="517875"/>
            <a:ext cx="6545565" cy="810345"/>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Hierarchy">
            <a:extLst>
              <a:ext uri="{FF2B5EF4-FFF2-40B4-BE49-F238E27FC236}">
                <a16:creationId xmlns:a16="http://schemas.microsoft.com/office/drawing/2014/main" id="{619C0F5A-DA54-B766-7FCF-D539FD6DC67D}"/>
              </a:ext>
            </a:extLst>
          </p:cNvPr>
          <p:cNvSpPr/>
          <p:nvPr/>
        </p:nvSpPr>
        <p:spPr>
          <a:xfrm>
            <a:off x="5457090" y="700203"/>
            <a:ext cx="445690" cy="4456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3">
            <a:schemeClr val="lt1">
              <a:alpha val="0"/>
              <a:hueOff val="0"/>
              <a:satOff val="0"/>
              <a:lumOff val="0"/>
              <a:alphaOff val="0"/>
            </a:schemeClr>
          </a:lnRef>
          <a:fillRef idx="1">
            <a:scrgbClr r="0" g="0" b="0"/>
          </a:fillRef>
          <a:effectRef idx="1">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Freeform: Shape 7">
            <a:extLst>
              <a:ext uri="{FF2B5EF4-FFF2-40B4-BE49-F238E27FC236}">
                <a16:creationId xmlns:a16="http://schemas.microsoft.com/office/drawing/2014/main" id="{A179D113-0904-3615-085E-97E68F06DDAC}"/>
              </a:ext>
            </a:extLst>
          </p:cNvPr>
          <p:cNvSpPr/>
          <p:nvPr/>
        </p:nvSpPr>
        <p:spPr>
          <a:xfrm>
            <a:off x="6147910" y="517875"/>
            <a:ext cx="5609615" cy="810345"/>
          </a:xfrm>
          <a:custGeom>
            <a:avLst/>
            <a:gdLst>
              <a:gd name="connsiteX0" fmla="*/ 0 w 5609615"/>
              <a:gd name="connsiteY0" fmla="*/ 0 h 810345"/>
              <a:gd name="connsiteX1" fmla="*/ 5609615 w 5609615"/>
              <a:gd name="connsiteY1" fmla="*/ 0 h 810345"/>
              <a:gd name="connsiteX2" fmla="*/ 5609615 w 5609615"/>
              <a:gd name="connsiteY2" fmla="*/ 810345 h 810345"/>
              <a:gd name="connsiteX3" fmla="*/ 0 w 5609615"/>
              <a:gd name="connsiteY3" fmla="*/ 810345 h 810345"/>
              <a:gd name="connsiteX4" fmla="*/ 0 w 5609615"/>
              <a:gd name="connsiteY4" fmla="*/ 0 h 8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615" h="810345">
                <a:moveTo>
                  <a:pt x="0" y="0"/>
                </a:moveTo>
                <a:lnTo>
                  <a:pt x="5609615" y="0"/>
                </a:lnTo>
                <a:lnTo>
                  <a:pt x="5609615" y="810345"/>
                </a:lnTo>
                <a:lnTo>
                  <a:pt x="0" y="8103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85762" tIns="85762" rIns="85762" bIns="85762" numCol="1" spcCol="1270" anchor="ctr" anchorCtr="0">
            <a:noAutofit/>
          </a:bodyPr>
          <a:lstStyle/>
          <a:p>
            <a:pPr marL="0" lvl="0" indent="0" algn="l" defTabSz="844550">
              <a:lnSpc>
                <a:spcPct val="100000"/>
              </a:lnSpc>
              <a:spcBef>
                <a:spcPct val="0"/>
              </a:spcBef>
              <a:spcAft>
                <a:spcPct val="35000"/>
              </a:spcAft>
              <a:buNone/>
            </a:pPr>
            <a:r>
              <a:rPr lang="en-US" sz="1900" kern="1200"/>
              <a:t>Manage projects with </a:t>
            </a:r>
            <a:r>
              <a:rPr lang="en-US" sz="1900" b="1" kern="1200"/>
              <a:t>Repositories</a:t>
            </a:r>
            <a:endParaRPr lang="en-US" sz="1900" kern="1200"/>
          </a:p>
        </p:txBody>
      </p:sp>
      <p:sp>
        <p:nvSpPr>
          <p:cNvPr id="10" name="Rectangle: Rounded Corners 9">
            <a:extLst>
              <a:ext uri="{FF2B5EF4-FFF2-40B4-BE49-F238E27FC236}">
                <a16:creationId xmlns:a16="http://schemas.microsoft.com/office/drawing/2014/main" id="{8EA50D44-7AA7-9FEE-A5A9-EEFAADDCC58B}"/>
              </a:ext>
            </a:extLst>
          </p:cNvPr>
          <p:cNvSpPr/>
          <p:nvPr/>
        </p:nvSpPr>
        <p:spPr>
          <a:xfrm>
            <a:off x="5211961" y="1530807"/>
            <a:ext cx="6545565" cy="810345"/>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dirty="0"/>
          </a:p>
        </p:txBody>
      </p:sp>
      <p:sp>
        <p:nvSpPr>
          <p:cNvPr id="12" name="Rectangle 11" descr="Printer">
            <a:extLst>
              <a:ext uri="{FF2B5EF4-FFF2-40B4-BE49-F238E27FC236}">
                <a16:creationId xmlns:a16="http://schemas.microsoft.com/office/drawing/2014/main" id="{112119A8-652D-4D78-97A2-F5C02E86C11A}"/>
              </a:ext>
            </a:extLst>
          </p:cNvPr>
          <p:cNvSpPr/>
          <p:nvPr/>
        </p:nvSpPr>
        <p:spPr>
          <a:xfrm>
            <a:off x="5457090" y="1713135"/>
            <a:ext cx="445690" cy="44569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3">
            <a:schemeClr val="lt1">
              <a:alpha val="0"/>
              <a:hueOff val="0"/>
              <a:satOff val="0"/>
              <a:lumOff val="0"/>
              <a:alphaOff val="0"/>
            </a:schemeClr>
          </a:lnRef>
          <a:fillRef idx="1">
            <a:scrgbClr r="0" g="0" b="0"/>
          </a:fillRef>
          <a:effectRef idx="1">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EA6FFE68-4375-A681-5CF5-3AF5F0C57959}"/>
              </a:ext>
            </a:extLst>
          </p:cNvPr>
          <p:cNvSpPr/>
          <p:nvPr/>
        </p:nvSpPr>
        <p:spPr>
          <a:xfrm>
            <a:off x="6147910" y="1530807"/>
            <a:ext cx="5609615" cy="810345"/>
          </a:xfrm>
          <a:custGeom>
            <a:avLst/>
            <a:gdLst>
              <a:gd name="connsiteX0" fmla="*/ 0 w 5609615"/>
              <a:gd name="connsiteY0" fmla="*/ 0 h 810345"/>
              <a:gd name="connsiteX1" fmla="*/ 5609615 w 5609615"/>
              <a:gd name="connsiteY1" fmla="*/ 0 h 810345"/>
              <a:gd name="connsiteX2" fmla="*/ 5609615 w 5609615"/>
              <a:gd name="connsiteY2" fmla="*/ 810345 h 810345"/>
              <a:gd name="connsiteX3" fmla="*/ 0 w 5609615"/>
              <a:gd name="connsiteY3" fmla="*/ 810345 h 810345"/>
              <a:gd name="connsiteX4" fmla="*/ 0 w 5609615"/>
              <a:gd name="connsiteY4" fmla="*/ 0 h 8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615" h="810345">
                <a:moveTo>
                  <a:pt x="0" y="0"/>
                </a:moveTo>
                <a:lnTo>
                  <a:pt x="5609615" y="0"/>
                </a:lnTo>
                <a:lnTo>
                  <a:pt x="5609615" y="810345"/>
                </a:lnTo>
                <a:lnTo>
                  <a:pt x="0" y="8103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85762" tIns="85762" rIns="85762" bIns="85762" numCol="1" spcCol="1270" anchor="ctr" anchorCtr="0">
            <a:noAutofit/>
          </a:bodyPr>
          <a:lstStyle/>
          <a:p>
            <a:pPr marL="0" lvl="0" indent="0" algn="l" defTabSz="844550">
              <a:lnSpc>
                <a:spcPct val="100000"/>
              </a:lnSpc>
              <a:spcBef>
                <a:spcPct val="0"/>
              </a:spcBef>
              <a:spcAft>
                <a:spcPct val="35000"/>
              </a:spcAft>
              <a:buNone/>
            </a:pPr>
            <a:r>
              <a:rPr lang="en-US" sz="1900" b="1" kern="1200"/>
              <a:t>Clone</a:t>
            </a:r>
            <a:r>
              <a:rPr lang="en-US" sz="1900" kern="1200"/>
              <a:t> a project to work on a local copy</a:t>
            </a:r>
          </a:p>
        </p:txBody>
      </p:sp>
      <p:sp>
        <p:nvSpPr>
          <p:cNvPr id="18" name="Rectangle: Rounded Corners 17">
            <a:extLst>
              <a:ext uri="{FF2B5EF4-FFF2-40B4-BE49-F238E27FC236}">
                <a16:creationId xmlns:a16="http://schemas.microsoft.com/office/drawing/2014/main" id="{77ACA948-38C1-2325-2F0B-2B800BF52D32}"/>
              </a:ext>
            </a:extLst>
          </p:cNvPr>
          <p:cNvSpPr/>
          <p:nvPr/>
        </p:nvSpPr>
        <p:spPr>
          <a:xfrm>
            <a:off x="5211961" y="2543739"/>
            <a:ext cx="6545565" cy="810345"/>
          </a:xfrm>
          <a:prstGeom prst="roundRect">
            <a:avLst>
              <a:gd name="adj" fmla="val 1000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0" name="Rectangle 19" descr="Check List">
            <a:extLst>
              <a:ext uri="{FF2B5EF4-FFF2-40B4-BE49-F238E27FC236}">
                <a16:creationId xmlns:a16="http://schemas.microsoft.com/office/drawing/2014/main" id="{4F016D58-3E87-0A71-0D2A-58665499EE4A}"/>
              </a:ext>
            </a:extLst>
          </p:cNvPr>
          <p:cNvSpPr/>
          <p:nvPr/>
        </p:nvSpPr>
        <p:spPr>
          <a:xfrm>
            <a:off x="5457090" y="2726067"/>
            <a:ext cx="445690" cy="44569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3">
            <a:schemeClr val="lt1">
              <a:alpha val="0"/>
              <a:hueOff val="0"/>
              <a:satOff val="0"/>
              <a:lumOff val="0"/>
              <a:alphaOff val="0"/>
            </a:schemeClr>
          </a:lnRef>
          <a:fillRef idx="1">
            <a:scrgbClr r="0" g="0" b="0"/>
          </a:fillRef>
          <a:effectRef idx="1">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5" name="Freeform: Shape 34">
            <a:extLst>
              <a:ext uri="{FF2B5EF4-FFF2-40B4-BE49-F238E27FC236}">
                <a16:creationId xmlns:a16="http://schemas.microsoft.com/office/drawing/2014/main" id="{CA413534-2B9F-65A3-31A7-A8C805D35D53}"/>
              </a:ext>
            </a:extLst>
          </p:cNvPr>
          <p:cNvSpPr/>
          <p:nvPr/>
        </p:nvSpPr>
        <p:spPr>
          <a:xfrm>
            <a:off x="6147910" y="2543739"/>
            <a:ext cx="5609615" cy="810345"/>
          </a:xfrm>
          <a:custGeom>
            <a:avLst/>
            <a:gdLst>
              <a:gd name="connsiteX0" fmla="*/ 0 w 5609615"/>
              <a:gd name="connsiteY0" fmla="*/ 0 h 810345"/>
              <a:gd name="connsiteX1" fmla="*/ 5609615 w 5609615"/>
              <a:gd name="connsiteY1" fmla="*/ 0 h 810345"/>
              <a:gd name="connsiteX2" fmla="*/ 5609615 w 5609615"/>
              <a:gd name="connsiteY2" fmla="*/ 810345 h 810345"/>
              <a:gd name="connsiteX3" fmla="*/ 0 w 5609615"/>
              <a:gd name="connsiteY3" fmla="*/ 810345 h 810345"/>
              <a:gd name="connsiteX4" fmla="*/ 0 w 5609615"/>
              <a:gd name="connsiteY4" fmla="*/ 0 h 8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615" h="810345">
                <a:moveTo>
                  <a:pt x="0" y="0"/>
                </a:moveTo>
                <a:lnTo>
                  <a:pt x="5609615" y="0"/>
                </a:lnTo>
                <a:lnTo>
                  <a:pt x="5609615" y="810345"/>
                </a:lnTo>
                <a:lnTo>
                  <a:pt x="0" y="8103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85762" tIns="85762" rIns="85762" bIns="85762" numCol="1" spcCol="1270" anchor="ctr" anchorCtr="0">
            <a:noAutofit/>
          </a:bodyPr>
          <a:lstStyle/>
          <a:p>
            <a:pPr marL="0" lvl="0" indent="0" algn="l" defTabSz="844550">
              <a:lnSpc>
                <a:spcPct val="100000"/>
              </a:lnSpc>
              <a:spcBef>
                <a:spcPct val="0"/>
              </a:spcBef>
              <a:spcAft>
                <a:spcPct val="35000"/>
              </a:spcAft>
              <a:buNone/>
            </a:pPr>
            <a:r>
              <a:rPr lang="en-US" sz="1900" kern="1200"/>
              <a:t>Control and track changes with </a:t>
            </a:r>
            <a:r>
              <a:rPr lang="en-US" sz="1900" b="1" kern="1200"/>
              <a:t>Staging</a:t>
            </a:r>
            <a:r>
              <a:rPr lang="en-US" sz="1900" kern="1200"/>
              <a:t> and </a:t>
            </a:r>
            <a:r>
              <a:rPr lang="en-US" sz="1900" b="1" kern="1200"/>
              <a:t>Committing</a:t>
            </a:r>
            <a:endParaRPr lang="en-US" sz="1900" kern="1200"/>
          </a:p>
        </p:txBody>
      </p:sp>
      <p:sp>
        <p:nvSpPr>
          <p:cNvPr id="36" name="Rectangle: Rounded Corners 35">
            <a:extLst>
              <a:ext uri="{FF2B5EF4-FFF2-40B4-BE49-F238E27FC236}">
                <a16:creationId xmlns:a16="http://schemas.microsoft.com/office/drawing/2014/main" id="{C79339D9-30E6-2A37-1A0B-CCFE16E6FD7D}"/>
              </a:ext>
            </a:extLst>
          </p:cNvPr>
          <p:cNvSpPr/>
          <p:nvPr/>
        </p:nvSpPr>
        <p:spPr>
          <a:xfrm>
            <a:off x="5211961" y="3556671"/>
            <a:ext cx="6545565" cy="810345"/>
          </a:xfrm>
          <a:prstGeom prst="roundRect">
            <a:avLst>
              <a:gd name="adj" fmla="val 1000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37" name="Rectangle 36" descr="Gears">
            <a:extLst>
              <a:ext uri="{FF2B5EF4-FFF2-40B4-BE49-F238E27FC236}">
                <a16:creationId xmlns:a16="http://schemas.microsoft.com/office/drawing/2014/main" id="{DE6B4E30-5A7C-BCFF-DE03-C6942F148F4C}"/>
              </a:ext>
            </a:extLst>
          </p:cNvPr>
          <p:cNvSpPr/>
          <p:nvPr/>
        </p:nvSpPr>
        <p:spPr>
          <a:xfrm>
            <a:off x="5457090" y="3738999"/>
            <a:ext cx="445690" cy="44569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3">
            <a:schemeClr val="lt1">
              <a:alpha val="0"/>
              <a:hueOff val="0"/>
              <a:satOff val="0"/>
              <a:lumOff val="0"/>
              <a:alphaOff val="0"/>
            </a:schemeClr>
          </a:lnRef>
          <a:fillRef idx="1">
            <a:scrgbClr r="0" g="0" b="0"/>
          </a:fillRef>
          <a:effectRef idx="1">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8" name="Freeform: Shape 37">
            <a:extLst>
              <a:ext uri="{FF2B5EF4-FFF2-40B4-BE49-F238E27FC236}">
                <a16:creationId xmlns:a16="http://schemas.microsoft.com/office/drawing/2014/main" id="{19775210-D059-0658-3F2A-BC41E8745315}"/>
              </a:ext>
            </a:extLst>
          </p:cNvPr>
          <p:cNvSpPr/>
          <p:nvPr/>
        </p:nvSpPr>
        <p:spPr>
          <a:xfrm>
            <a:off x="6147910" y="3556671"/>
            <a:ext cx="5609615" cy="810345"/>
          </a:xfrm>
          <a:custGeom>
            <a:avLst/>
            <a:gdLst>
              <a:gd name="connsiteX0" fmla="*/ 0 w 5609615"/>
              <a:gd name="connsiteY0" fmla="*/ 0 h 810345"/>
              <a:gd name="connsiteX1" fmla="*/ 5609615 w 5609615"/>
              <a:gd name="connsiteY1" fmla="*/ 0 h 810345"/>
              <a:gd name="connsiteX2" fmla="*/ 5609615 w 5609615"/>
              <a:gd name="connsiteY2" fmla="*/ 810345 h 810345"/>
              <a:gd name="connsiteX3" fmla="*/ 0 w 5609615"/>
              <a:gd name="connsiteY3" fmla="*/ 810345 h 810345"/>
              <a:gd name="connsiteX4" fmla="*/ 0 w 5609615"/>
              <a:gd name="connsiteY4" fmla="*/ 0 h 8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615" h="810345">
                <a:moveTo>
                  <a:pt x="0" y="0"/>
                </a:moveTo>
                <a:lnTo>
                  <a:pt x="5609615" y="0"/>
                </a:lnTo>
                <a:lnTo>
                  <a:pt x="5609615" y="810345"/>
                </a:lnTo>
                <a:lnTo>
                  <a:pt x="0" y="8103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85762" tIns="85762" rIns="85762" bIns="85762" numCol="1" spcCol="1270" anchor="ctr" anchorCtr="0">
            <a:noAutofit/>
          </a:bodyPr>
          <a:lstStyle/>
          <a:p>
            <a:pPr marL="0" lvl="0" indent="0" algn="l" defTabSz="844550">
              <a:lnSpc>
                <a:spcPct val="100000"/>
              </a:lnSpc>
              <a:spcBef>
                <a:spcPct val="0"/>
              </a:spcBef>
              <a:spcAft>
                <a:spcPct val="35000"/>
              </a:spcAft>
              <a:buNone/>
            </a:pPr>
            <a:r>
              <a:rPr lang="en-US" sz="1900" b="1" kern="1200"/>
              <a:t>Branch</a:t>
            </a:r>
            <a:r>
              <a:rPr lang="en-US" sz="1900" kern="1200"/>
              <a:t> and </a:t>
            </a:r>
            <a:r>
              <a:rPr lang="en-US" sz="1900" b="1" kern="1200"/>
              <a:t>Merge</a:t>
            </a:r>
            <a:r>
              <a:rPr lang="en-US" sz="1900" kern="1200"/>
              <a:t> to allow for work on different parts and versions of a project</a:t>
            </a:r>
          </a:p>
        </p:txBody>
      </p:sp>
      <p:sp>
        <p:nvSpPr>
          <p:cNvPr id="39" name="Rectangle: Rounded Corners 38">
            <a:extLst>
              <a:ext uri="{FF2B5EF4-FFF2-40B4-BE49-F238E27FC236}">
                <a16:creationId xmlns:a16="http://schemas.microsoft.com/office/drawing/2014/main" id="{8DB3A687-812E-144C-D882-F9B84826D8F6}"/>
              </a:ext>
            </a:extLst>
          </p:cNvPr>
          <p:cNvSpPr/>
          <p:nvPr/>
        </p:nvSpPr>
        <p:spPr>
          <a:xfrm>
            <a:off x="5211961" y="4569603"/>
            <a:ext cx="6545565" cy="810345"/>
          </a:xfrm>
          <a:prstGeom prst="roundRect">
            <a:avLst>
              <a:gd name="adj" fmla="val 1000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sp>
        <p:nvSpPr>
          <p:cNvPr id="40" name="Rectangle 39" descr="Photocopier">
            <a:extLst>
              <a:ext uri="{FF2B5EF4-FFF2-40B4-BE49-F238E27FC236}">
                <a16:creationId xmlns:a16="http://schemas.microsoft.com/office/drawing/2014/main" id="{BC3AEF20-1E1D-EE63-D0EF-8EE9055AA4E8}"/>
              </a:ext>
            </a:extLst>
          </p:cNvPr>
          <p:cNvSpPr/>
          <p:nvPr/>
        </p:nvSpPr>
        <p:spPr>
          <a:xfrm>
            <a:off x="5457090" y="4751931"/>
            <a:ext cx="445690" cy="44569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3">
            <a:schemeClr val="lt1">
              <a:alpha val="0"/>
              <a:hueOff val="0"/>
              <a:satOff val="0"/>
              <a:lumOff val="0"/>
              <a:alphaOff val="0"/>
            </a:schemeClr>
          </a:lnRef>
          <a:fillRef idx="1">
            <a:scrgbClr r="0" g="0" b="0"/>
          </a:fillRef>
          <a:effectRef idx="1">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C30DC654-5FA5-99FB-097F-04B139F3B8A0}"/>
              </a:ext>
            </a:extLst>
          </p:cNvPr>
          <p:cNvSpPr/>
          <p:nvPr/>
        </p:nvSpPr>
        <p:spPr>
          <a:xfrm>
            <a:off x="6147910" y="4569603"/>
            <a:ext cx="5609615" cy="810345"/>
          </a:xfrm>
          <a:custGeom>
            <a:avLst/>
            <a:gdLst>
              <a:gd name="connsiteX0" fmla="*/ 0 w 5609615"/>
              <a:gd name="connsiteY0" fmla="*/ 0 h 810345"/>
              <a:gd name="connsiteX1" fmla="*/ 5609615 w 5609615"/>
              <a:gd name="connsiteY1" fmla="*/ 0 h 810345"/>
              <a:gd name="connsiteX2" fmla="*/ 5609615 w 5609615"/>
              <a:gd name="connsiteY2" fmla="*/ 810345 h 810345"/>
              <a:gd name="connsiteX3" fmla="*/ 0 w 5609615"/>
              <a:gd name="connsiteY3" fmla="*/ 810345 h 810345"/>
              <a:gd name="connsiteX4" fmla="*/ 0 w 5609615"/>
              <a:gd name="connsiteY4" fmla="*/ 0 h 8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615" h="810345">
                <a:moveTo>
                  <a:pt x="0" y="0"/>
                </a:moveTo>
                <a:lnTo>
                  <a:pt x="5609615" y="0"/>
                </a:lnTo>
                <a:lnTo>
                  <a:pt x="5609615" y="810345"/>
                </a:lnTo>
                <a:lnTo>
                  <a:pt x="0" y="8103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85762" tIns="85762" rIns="85762" bIns="85762" numCol="1" spcCol="1270" anchor="ctr" anchorCtr="0">
            <a:noAutofit/>
          </a:bodyPr>
          <a:lstStyle/>
          <a:p>
            <a:pPr marL="0" lvl="0" indent="0" algn="l" defTabSz="844550">
              <a:lnSpc>
                <a:spcPct val="100000"/>
              </a:lnSpc>
              <a:spcBef>
                <a:spcPct val="0"/>
              </a:spcBef>
              <a:spcAft>
                <a:spcPct val="35000"/>
              </a:spcAft>
              <a:buNone/>
            </a:pPr>
            <a:r>
              <a:rPr lang="en-US" sz="1900" b="1" kern="1200"/>
              <a:t>Pull</a:t>
            </a:r>
            <a:r>
              <a:rPr lang="en-US" sz="1900" kern="1200"/>
              <a:t> the latest version of the project to a local copy</a:t>
            </a:r>
          </a:p>
        </p:txBody>
      </p:sp>
      <p:sp>
        <p:nvSpPr>
          <p:cNvPr id="42" name="Rectangle: Rounded Corners 41">
            <a:extLst>
              <a:ext uri="{FF2B5EF4-FFF2-40B4-BE49-F238E27FC236}">
                <a16:creationId xmlns:a16="http://schemas.microsoft.com/office/drawing/2014/main" id="{87B4595A-F78B-5DD1-CF28-07D1C5D58E18}"/>
              </a:ext>
            </a:extLst>
          </p:cNvPr>
          <p:cNvSpPr/>
          <p:nvPr/>
        </p:nvSpPr>
        <p:spPr>
          <a:xfrm>
            <a:off x="5211961" y="5582535"/>
            <a:ext cx="6545565" cy="810345"/>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43" name="Rectangle 42" descr="Checkmark">
            <a:extLst>
              <a:ext uri="{FF2B5EF4-FFF2-40B4-BE49-F238E27FC236}">
                <a16:creationId xmlns:a16="http://schemas.microsoft.com/office/drawing/2014/main" id="{108EFDFD-8609-D1D7-4B2B-C28798DD07CD}"/>
              </a:ext>
            </a:extLst>
          </p:cNvPr>
          <p:cNvSpPr/>
          <p:nvPr/>
        </p:nvSpPr>
        <p:spPr>
          <a:xfrm>
            <a:off x="5457090" y="5764863"/>
            <a:ext cx="445690" cy="445690"/>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3">
            <a:schemeClr val="lt1">
              <a:alpha val="0"/>
              <a:hueOff val="0"/>
              <a:satOff val="0"/>
              <a:lumOff val="0"/>
              <a:alphaOff val="0"/>
            </a:schemeClr>
          </a:lnRef>
          <a:fillRef idx="1">
            <a:scrgbClr r="0" g="0" b="0"/>
          </a:fillRef>
          <a:effectRef idx="1">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4" name="Freeform: Shape 43">
            <a:extLst>
              <a:ext uri="{FF2B5EF4-FFF2-40B4-BE49-F238E27FC236}">
                <a16:creationId xmlns:a16="http://schemas.microsoft.com/office/drawing/2014/main" id="{6CB6005D-0198-E673-0BCF-380EFF445D8C}"/>
              </a:ext>
            </a:extLst>
          </p:cNvPr>
          <p:cNvSpPr/>
          <p:nvPr/>
        </p:nvSpPr>
        <p:spPr>
          <a:xfrm>
            <a:off x="6147910" y="5582535"/>
            <a:ext cx="5609615" cy="810345"/>
          </a:xfrm>
          <a:custGeom>
            <a:avLst/>
            <a:gdLst>
              <a:gd name="connsiteX0" fmla="*/ 0 w 5609615"/>
              <a:gd name="connsiteY0" fmla="*/ 0 h 810345"/>
              <a:gd name="connsiteX1" fmla="*/ 5609615 w 5609615"/>
              <a:gd name="connsiteY1" fmla="*/ 0 h 810345"/>
              <a:gd name="connsiteX2" fmla="*/ 5609615 w 5609615"/>
              <a:gd name="connsiteY2" fmla="*/ 810345 h 810345"/>
              <a:gd name="connsiteX3" fmla="*/ 0 w 5609615"/>
              <a:gd name="connsiteY3" fmla="*/ 810345 h 810345"/>
              <a:gd name="connsiteX4" fmla="*/ 0 w 5609615"/>
              <a:gd name="connsiteY4" fmla="*/ 0 h 81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9615" h="810345">
                <a:moveTo>
                  <a:pt x="0" y="0"/>
                </a:moveTo>
                <a:lnTo>
                  <a:pt x="5609615" y="0"/>
                </a:lnTo>
                <a:lnTo>
                  <a:pt x="5609615" y="810345"/>
                </a:lnTo>
                <a:lnTo>
                  <a:pt x="0" y="8103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85762" tIns="85762" rIns="85762" bIns="85762" numCol="1" spcCol="1270" anchor="ctr" anchorCtr="0">
            <a:noAutofit/>
          </a:bodyPr>
          <a:lstStyle/>
          <a:p>
            <a:pPr marL="0" lvl="0" indent="0" algn="l" defTabSz="844550">
              <a:lnSpc>
                <a:spcPct val="100000"/>
              </a:lnSpc>
              <a:spcBef>
                <a:spcPct val="0"/>
              </a:spcBef>
              <a:spcAft>
                <a:spcPct val="35000"/>
              </a:spcAft>
              <a:buNone/>
            </a:pPr>
            <a:r>
              <a:rPr lang="en-US" sz="1900" b="1" kern="1200"/>
              <a:t>Push</a:t>
            </a:r>
            <a:r>
              <a:rPr lang="en-US" sz="1900" kern="1200"/>
              <a:t> local updates to the main project</a:t>
            </a:r>
          </a:p>
        </p:txBody>
      </p:sp>
    </p:spTree>
    <p:extLst>
      <p:ext uri="{BB962C8B-B14F-4D97-AF65-F5344CB8AC3E}">
        <p14:creationId xmlns:p14="http://schemas.microsoft.com/office/powerpoint/2010/main" val="36132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1000"/>
                                        <p:tgtEl>
                                          <p:spTgt spid="35"/>
                                        </p:tgtEl>
                                      </p:cBhvr>
                                    </p:animEffect>
                                    <p:anim calcmode="lin" valueType="num">
                                      <p:cBhvr>
                                        <p:cTn id="52" dur="1000" fill="hold"/>
                                        <p:tgtEl>
                                          <p:spTgt spid="35"/>
                                        </p:tgtEl>
                                        <p:attrNameLst>
                                          <p:attrName>ppt_x</p:attrName>
                                        </p:attrNameLst>
                                      </p:cBhvr>
                                      <p:tavLst>
                                        <p:tav tm="0">
                                          <p:val>
                                            <p:strVal val="#ppt_x"/>
                                          </p:val>
                                        </p:tav>
                                        <p:tav tm="100000">
                                          <p:val>
                                            <p:strVal val="#ppt_x"/>
                                          </p:val>
                                        </p:tav>
                                      </p:tavLst>
                                    </p:anim>
                                    <p:anim calcmode="lin" valueType="num">
                                      <p:cBhvr>
                                        <p:cTn id="5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1000"/>
                                        <p:tgtEl>
                                          <p:spTgt spid="38"/>
                                        </p:tgtEl>
                                      </p:cBhvr>
                                    </p:animEffect>
                                    <p:anim calcmode="lin" valueType="num">
                                      <p:cBhvr>
                                        <p:cTn id="64" dur="1000" fill="hold"/>
                                        <p:tgtEl>
                                          <p:spTgt spid="38"/>
                                        </p:tgtEl>
                                        <p:attrNameLst>
                                          <p:attrName>ppt_x</p:attrName>
                                        </p:attrNameLst>
                                      </p:cBhvr>
                                      <p:tavLst>
                                        <p:tav tm="0">
                                          <p:val>
                                            <p:strVal val="#ppt_x"/>
                                          </p:val>
                                        </p:tav>
                                        <p:tav tm="100000">
                                          <p:val>
                                            <p:strVal val="#ppt_x"/>
                                          </p:val>
                                        </p:tav>
                                      </p:tavLst>
                                    </p:anim>
                                    <p:anim calcmode="lin" valueType="num">
                                      <p:cBhvr>
                                        <p:cTn id="65" dur="1000" fill="hold"/>
                                        <p:tgtEl>
                                          <p:spTgt spid="3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1000"/>
                                        <p:tgtEl>
                                          <p:spTgt spid="36"/>
                                        </p:tgtEl>
                                      </p:cBhvr>
                                    </p:animEffect>
                                    <p:anim calcmode="lin" valueType="num">
                                      <p:cBhvr>
                                        <p:cTn id="69" dur="1000" fill="hold"/>
                                        <p:tgtEl>
                                          <p:spTgt spid="36"/>
                                        </p:tgtEl>
                                        <p:attrNameLst>
                                          <p:attrName>ppt_x</p:attrName>
                                        </p:attrNameLst>
                                      </p:cBhvr>
                                      <p:tavLst>
                                        <p:tav tm="0">
                                          <p:val>
                                            <p:strVal val="#ppt_x"/>
                                          </p:val>
                                        </p:tav>
                                        <p:tav tm="100000">
                                          <p:val>
                                            <p:strVal val="#ppt_x"/>
                                          </p:val>
                                        </p:tav>
                                      </p:tavLst>
                                    </p:anim>
                                    <p:anim calcmode="lin" valueType="num">
                                      <p:cBhvr>
                                        <p:cTn id="7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0"/>
                                        <p:tgtEl>
                                          <p:spTgt spid="39"/>
                                        </p:tgtEl>
                                      </p:cBhvr>
                                    </p:animEffect>
                                    <p:anim calcmode="lin" valueType="num">
                                      <p:cBhvr>
                                        <p:cTn id="76" dur="1000" fill="hold"/>
                                        <p:tgtEl>
                                          <p:spTgt spid="39"/>
                                        </p:tgtEl>
                                        <p:attrNameLst>
                                          <p:attrName>ppt_x</p:attrName>
                                        </p:attrNameLst>
                                      </p:cBhvr>
                                      <p:tavLst>
                                        <p:tav tm="0">
                                          <p:val>
                                            <p:strVal val="#ppt_x"/>
                                          </p:val>
                                        </p:tav>
                                        <p:tav tm="100000">
                                          <p:val>
                                            <p:strVal val="#ppt_x"/>
                                          </p:val>
                                        </p:tav>
                                      </p:tavLst>
                                    </p:anim>
                                    <p:anim calcmode="lin" valueType="num">
                                      <p:cBhvr>
                                        <p:cTn id="77" dur="1000" fill="hold"/>
                                        <p:tgtEl>
                                          <p:spTgt spid="39"/>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1000"/>
                                        <p:tgtEl>
                                          <p:spTgt spid="40"/>
                                        </p:tgtEl>
                                      </p:cBhvr>
                                    </p:animEffect>
                                    <p:anim calcmode="lin" valueType="num">
                                      <p:cBhvr>
                                        <p:cTn id="81" dur="1000" fill="hold"/>
                                        <p:tgtEl>
                                          <p:spTgt spid="40"/>
                                        </p:tgtEl>
                                        <p:attrNameLst>
                                          <p:attrName>ppt_x</p:attrName>
                                        </p:attrNameLst>
                                      </p:cBhvr>
                                      <p:tavLst>
                                        <p:tav tm="0">
                                          <p:val>
                                            <p:strVal val="#ppt_x"/>
                                          </p:val>
                                        </p:tav>
                                        <p:tav tm="100000">
                                          <p:val>
                                            <p:strVal val="#ppt_x"/>
                                          </p:val>
                                        </p:tav>
                                      </p:tavLst>
                                    </p:anim>
                                    <p:anim calcmode="lin" valueType="num">
                                      <p:cBhvr>
                                        <p:cTn id="82" dur="1000" fill="hold"/>
                                        <p:tgtEl>
                                          <p:spTgt spid="4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1000"/>
                                        <p:tgtEl>
                                          <p:spTgt spid="41"/>
                                        </p:tgtEl>
                                      </p:cBhvr>
                                    </p:animEffect>
                                    <p:anim calcmode="lin" valueType="num">
                                      <p:cBhvr>
                                        <p:cTn id="86" dur="1000" fill="hold"/>
                                        <p:tgtEl>
                                          <p:spTgt spid="41"/>
                                        </p:tgtEl>
                                        <p:attrNameLst>
                                          <p:attrName>ppt_x</p:attrName>
                                        </p:attrNameLst>
                                      </p:cBhvr>
                                      <p:tavLst>
                                        <p:tav tm="0">
                                          <p:val>
                                            <p:strVal val="#ppt_x"/>
                                          </p:val>
                                        </p:tav>
                                        <p:tav tm="100000">
                                          <p:val>
                                            <p:strVal val="#ppt_x"/>
                                          </p:val>
                                        </p:tav>
                                      </p:tavLst>
                                    </p:anim>
                                    <p:anim calcmode="lin" valueType="num">
                                      <p:cBhvr>
                                        <p:cTn id="8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anim calcmode="lin" valueType="num">
                                      <p:cBhvr>
                                        <p:cTn id="93" dur="1000" fill="hold"/>
                                        <p:tgtEl>
                                          <p:spTgt spid="42"/>
                                        </p:tgtEl>
                                        <p:attrNameLst>
                                          <p:attrName>ppt_x</p:attrName>
                                        </p:attrNameLst>
                                      </p:cBhvr>
                                      <p:tavLst>
                                        <p:tav tm="0">
                                          <p:val>
                                            <p:strVal val="#ppt_x"/>
                                          </p:val>
                                        </p:tav>
                                        <p:tav tm="100000">
                                          <p:val>
                                            <p:strVal val="#ppt_x"/>
                                          </p:val>
                                        </p:tav>
                                      </p:tavLst>
                                    </p:anim>
                                    <p:anim calcmode="lin" valueType="num">
                                      <p:cBhvr>
                                        <p:cTn id="94" dur="1000" fill="hold"/>
                                        <p:tgtEl>
                                          <p:spTgt spid="4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1000"/>
                                        <p:tgtEl>
                                          <p:spTgt spid="43"/>
                                        </p:tgtEl>
                                      </p:cBhvr>
                                    </p:animEffect>
                                    <p:anim calcmode="lin" valueType="num">
                                      <p:cBhvr>
                                        <p:cTn id="98" dur="1000" fill="hold"/>
                                        <p:tgtEl>
                                          <p:spTgt spid="43"/>
                                        </p:tgtEl>
                                        <p:attrNameLst>
                                          <p:attrName>ppt_x</p:attrName>
                                        </p:attrNameLst>
                                      </p:cBhvr>
                                      <p:tavLst>
                                        <p:tav tm="0">
                                          <p:val>
                                            <p:strVal val="#ppt_x"/>
                                          </p:val>
                                        </p:tav>
                                        <p:tav tm="100000">
                                          <p:val>
                                            <p:strVal val="#ppt_x"/>
                                          </p:val>
                                        </p:tav>
                                      </p:tavLst>
                                    </p:anim>
                                    <p:anim calcmode="lin" valueType="num">
                                      <p:cBhvr>
                                        <p:cTn id="99" dur="1000" fill="hold"/>
                                        <p:tgtEl>
                                          <p:spTgt spid="4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000"/>
                                        <p:tgtEl>
                                          <p:spTgt spid="44"/>
                                        </p:tgtEl>
                                      </p:cBhvr>
                                    </p:animEffect>
                                    <p:anim calcmode="lin" valueType="num">
                                      <p:cBhvr>
                                        <p:cTn id="103" dur="1000" fill="hold"/>
                                        <p:tgtEl>
                                          <p:spTgt spid="44"/>
                                        </p:tgtEl>
                                        <p:attrNameLst>
                                          <p:attrName>ppt_x</p:attrName>
                                        </p:attrNameLst>
                                      </p:cBhvr>
                                      <p:tavLst>
                                        <p:tav tm="0">
                                          <p:val>
                                            <p:strVal val="#ppt_x"/>
                                          </p:val>
                                        </p:tav>
                                        <p:tav tm="100000">
                                          <p:val>
                                            <p:strVal val="#ppt_x"/>
                                          </p:val>
                                        </p:tav>
                                      </p:tavLst>
                                    </p:anim>
                                    <p:anim calcmode="lin" valueType="num">
                                      <p:cBhvr>
                                        <p:cTn id="10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animBg="1"/>
      <p:bldP spid="12" grpId="0" animBg="1"/>
      <p:bldP spid="16" grpId="0"/>
      <p:bldP spid="18" grpId="0" animBg="1"/>
      <p:bldP spid="20" grpId="0" animBg="1"/>
      <p:bldP spid="35" grpId="0"/>
      <p:bldP spid="36" grpId="0" animBg="1"/>
      <p:bldP spid="37" grpId="0" animBg="1"/>
      <p:bldP spid="38" grpId="0"/>
      <p:bldP spid="39" grpId="0" animBg="1"/>
      <p:bldP spid="40" grpId="0" animBg="1"/>
      <p:bldP spid="41" grpId="0"/>
      <p:bldP spid="42" grpId="0" animBg="1"/>
      <p:bldP spid="43" grpId="0" animBg="1"/>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A0F7C-3D61-B4B3-89C7-5D02A799A197}"/>
              </a:ext>
            </a:extLst>
          </p:cNvPr>
          <p:cNvSpPr>
            <a:spLocks noGrp="1"/>
          </p:cNvSpPr>
          <p:nvPr>
            <p:ph type="title"/>
          </p:nvPr>
        </p:nvSpPr>
        <p:spPr>
          <a:xfrm>
            <a:off x="1156851" y="475014"/>
            <a:ext cx="9888496" cy="1062880"/>
          </a:xfrm>
        </p:spPr>
        <p:txBody>
          <a:bodyPr anchor="t">
            <a:normAutofit fontScale="90000"/>
          </a:bodyPr>
          <a:lstStyle/>
          <a:p>
            <a:r>
              <a:rPr lang="en-US" sz="3600" dirty="0">
                <a:solidFill>
                  <a:schemeClr val="bg1"/>
                </a:solidFill>
              </a:rPr>
              <a:t>Why git?</a:t>
            </a:r>
            <a:br>
              <a:rPr lang="en-US" sz="3600" dirty="0">
                <a:solidFill>
                  <a:schemeClr val="bg1"/>
                </a:solidFill>
              </a:rPr>
            </a:br>
            <a:endParaRPr lang="en-US" sz="36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165B31-508F-4977-4D4C-1FA2A6ED6488}"/>
              </a:ext>
            </a:extLst>
          </p:cNvPr>
          <p:cNvSpPr>
            <a:spLocks noGrp="1"/>
          </p:cNvSpPr>
          <p:nvPr>
            <p:ph idx="1"/>
          </p:nvPr>
        </p:nvSpPr>
        <p:spPr>
          <a:xfrm>
            <a:off x="1155548" y="2084256"/>
            <a:ext cx="9880893" cy="3959619"/>
          </a:xfrm>
        </p:spPr>
        <p:txBody>
          <a:bodyPr>
            <a:normAutofit/>
          </a:bodyPr>
          <a:lstStyle/>
          <a:p>
            <a:endParaRPr lang="en-US" sz="2400" dirty="0"/>
          </a:p>
          <a:p>
            <a:pPr>
              <a:lnSpc>
                <a:spcPct val="200000"/>
              </a:lnSpc>
            </a:pPr>
            <a:r>
              <a:rPr lang="en-US" sz="2400" dirty="0"/>
              <a:t>    More than 70% of developers use Git!</a:t>
            </a:r>
          </a:p>
          <a:p>
            <a:pPr>
              <a:lnSpc>
                <a:spcPct val="200000"/>
              </a:lnSpc>
            </a:pPr>
            <a:r>
              <a:rPr lang="en-US" sz="2400" dirty="0"/>
              <a:t>    Developers can work together from anywhere in the world.</a:t>
            </a:r>
          </a:p>
          <a:p>
            <a:pPr>
              <a:lnSpc>
                <a:spcPct val="200000"/>
              </a:lnSpc>
            </a:pPr>
            <a:r>
              <a:rPr lang="en-US" sz="2400" dirty="0"/>
              <a:t>    Developers can see the complete history of the project.</a:t>
            </a:r>
          </a:p>
          <a:p>
            <a:pPr>
              <a:lnSpc>
                <a:spcPct val="200000"/>
              </a:lnSpc>
            </a:pPr>
            <a:r>
              <a:rPr lang="en-US" sz="2400" dirty="0"/>
              <a:t>    Developers can revert to previous versions of the project.</a:t>
            </a:r>
          </a:p>
        </p:txBody>
      </p:sp>
    </p:spTree>
    <p:extLst>
      <p:ext uri="{BB962C8B-B14F-4D97-AF65-F5344CB8AC3E}">
        <p14:creationId xmlns:p14="http://schemas.microsoft.com/office/powerpoint/2010/main" val="191819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gears&#10;&#10;Description automatically generated">
            <a:extLst>
              <a:ext uri="{FF2B5EF4-FFF2-40B4-BE49-F238E27FC236}">
                <a16:creationId xmlns:a16="http://schemas.microsoft.com/office/drawing/2014/main" id="{780B9136-665F-DDA2-322E-331417135E58}"/>
              </a:ext>
            </a:extLst>
          </p:cNvPr>
          <p:cNvPicPr>
            <a:picLocks noChangeAspect="1"/>
          </p:cNvPicPr>
          <p:nvPr/>
        </p:nvPicPr>
        <p:blipFill>
          <a:blip r:embed="rId3">
            <a:extLst>
              <a:ext uri="{28A0092B-C50C-407E-A947-70E740481C1C}">
                <a14:useLocalDpi xmlns:a14="http://schemas.microsoft.com/office/drawing/2010/main" val="0"/>
              </a:ext>
            </a:extLst>
          </a:blip>
          <a:srcRect t="2843" b="12887"/>
          <a:stretch/>
        </p:blipFill>
        <p:spPr>
          <a:xfrm>
            <a:off x="20" y="10"/>
            <a:ext cx="12191980" cy="6857990"/>
          </a:xfrm>
          <a:prstGeom prst="rect">
            <a:avLst/>
          </a:prstGeom>
        </p:spPr>
      </p:pic>
      <p:sp>
        <p:nvSpPr>
          <p:cNvPr id="15"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D8F29-E463-700F-E33A-52D49277A59F}"/>
              </a:ext>
            </a:extLst>
          </p:cNvPr>
          <p:cNvSpPr>
            <a:spLocks noGrp="1"/>
          </p:cNvSpPr>
          <p:nvPr>
            <p:ph type="title"/>
          </p:nvPr>
        </p:nvSpPr>
        <p:spPr>
          <a:xfrm>
            <a:off x="1771650" y="5254391"/>
            <a:ext cx="8867012" cy="774934"/>
          </a:xfrm>
          <a:noFill/>
        </p:spPr>
        <p:txBody>
          <a:bodyPr vert="horz" lIns="91440" tIns="45720" rIns="91440" bIns="45720" rtlCol="0" anchor="ctr">
            <a:normAutofit/>
          </a:bodyPr>
          <a:lstStyle/>
          <a:p>
            <a:pPr algn="ctr"/>
            <a:r>
              <a:rPr lang="en-US" sz="4000" b="1" spc="300" dirty="0">
                <a:solidFill>
                  <a:srgbClr val="FFFFFF"/>
                </a:solidFill>
              </a:rPr>
              <a:t>Git architecture</a:t>
            </a:r>
          </a:p>
        </p:txBody>
      </p:sp>
    </p:spTree>
    <p:extLst>
      <p:ext uri="{BB962C8B-B14F-4D97-AF65-F5344CB8AC3E}">
        <p14:creationId xmlns:p14="http://schemas.microsoft.com/office/powerpoint/2010/main" val="193942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older outline">
            <a:extLst>
              <a:ext uri="{FF2B5EF4-FFF2-40B4-BE49-F238E27FC236}">
                <a16:creationId xmlns:a16="http://schemas.microsoft.com/office/drawing/2014/main" id="{6176460A-7B6D-9E50-45FF-1C5D0075544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l="11142" t="20248" r="10983" b="20172"/>
          <a:stretch/>
        </p:blipFill>
        <p:spPr>
          <a:xfrm>
            <a:off x="235293" y="108813"/>
            <a:ext cx="4339771" cy="3320187"/>
          </a:xfrm>
        </p:spPr>
      </p:pic>
      <p:sp>
        <p:nvSpPr>
          <p:cNvPr id="6" name="TextBox 5">
            <a:extLst>
              <a:ext uri="{FF2B5EF4-FFF2-40B4-BE49-F238E27FC236}">
                <a16:creationId xmlns:a16="http://schemas.microsoft.com/office/drawing/2014/main" id="{7B86E88C-1995-494E-2433-50A554F06D26}"/>
              </a:ext>
            </a:extLst>
          </p:cNvPr>
          <p:cNvSpPr txBox="1"/>
          <p:nvPr/>
        </p:nvSpPr>
        <p:spPr>
          <a:xfrm>
            <a:off x="638513" y="3495349"/>
            <a:ext cx="3135085" cy="332398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solidFill>
                  <a:srgbClr val="002060"/>
                </a:solidFill>
              </a:rPr>
              <a:t>Track everything</a:t>
            </a:r>
          </a:p>
          <a:p>
            <a:pPr marL="285750" indent="-285750">
              <a:lnSpc>
                <a:spcPct val="200000"/>
              </a:lnSpc>
              <a:buFont typeface="Arial" panose="020B0604020202020204" pitchFamily="34" charset="0"/>
              <a:buChar char="•"/>
            </a:pPr>
            <a:r>
              <a:rPr lang="en-US" sz="2400" dirty="0">
                <a:solidFill>
                  <a:srgbClr val="002060"/>
                </a:solidFill>
              </a:rPr>
              <a:t>OS independent</a:t>
            </a:r>
          </a:p>
          <a:p>
            <a:pPr marL="285750" indent="-285750">
              <a:lnSpc>
                <a:spcPct val="200000"/>
              </a:lnSpc>
              <a:buFont typeface="Arial" panose="020B0604020202020204" pitchFamily="34" charset="0"/>
              <a:buChar char="•"/>
            </a:pPr>
            <a:r>
              <a:rPr lang="en-US" sz="2400" dirty="0">
                <a:solidFill>
                  <a:srgbClr val="002060"/>
                </a:solidFill>
              </a:rPr>
              <a:t>Unique ID</a:t>
            </a:r>
          </a:p>
          <a:p>
            <a:pPr marL="285750" indent="-285750">
              <a:lnSpc>
                <a:spcPct val="200000"/>
              </a:lnSpc>
              <a:buFont typeface="Arial" panose="020B0604020202020204" pitchFamily="34" charset="0"/>
              <a:buChar char="•"/>
            </a:pPr>
            <a:r>
              <a:rPr lang="en-US" sz="2400" dirty="0">
                <a:solidFill>
                  <a:srgbClr val="002060"/>
                </a:solidFill>
              </a:rPr>
              <a:t>Track History</a:t>
            </a:r>
          </a:p>
          <a:p>
            <a:pPr marL="285750" indent="-285750">
              <a:buFont typeface="Arial" panose="020B0604020202020204" pitchFamily="34" charset="0"/>
              <a:buChar char="•"/>
            </a:pPr>
            <a:endParaRPr lang="en-US" dirty="0"/>
          </a:p>
        </p:txBody>
      </p:sp>
      <p:pic>
        <p:nvPicPr>
          <p:cNvPr id="8" name="Graphic 7" descr="Document outline">
            <a:extLst>
              <a:ext uri="{FF2B5EF4-FFF2-40B4-BE49-F238E27FC236}">
                <a16:creationId xmlns:a16="http://schemas.microsoft.com/office/drawing/2014/main" id="{BA77718C-8C55-4EC7-401B-13D48775135C}"/>
              </a:ext>
            </a:extLst>
          </p:cNvPr>
          <p:cNvPicPr>
            <a:picLocks noChangeAspect="1"/>
          </p:cNvPicPr>
          <p:nvPr/>
        </p:nvPicPr>
        <p:blipFill>
          <a:blip r:embed="rId4">
            <a:extLst>
              <a:ext uri="{96DAC541-7B7A-43D3-8B79-37D633B846F1}">
                <asvg:svgBlip xmlns:asvg="http://schemas.microsoft.com/office/drawing/2016/SVG/main" r:embed="rId5"/>
              </a:ext>
            </a:extLst>
          </a:blip>
          <a:srcRect l="17893" t="6563" r="16890" b="6146"/>
          <a:stretch/>
        </p:blipFill>
        <p:spPr>
          <a:xfrm>
            <a:off x="566057" y="1288844"/>
            <a:ext cx="717334" cy="960124"/>
          </a:xfrm>
          <a:prstGeom prst="rect">
            <a:avLst/>
          </a:prstGeom>
        </p:spPr>
      </p:pic>
      <p:pic>
        <p:nvPicPr>
          <p:cNvPr id="9" name="Graphic 8" descr="Document outline">
            <a:extLst>
              <a:ext uri="{FF2B5EF4-FFF2-40B4-BE49-F238E27FC236}">
                <a16:creationId xmlns:a16="http://schemas.microsoft.com/office/drawing/2014/main" id="{DEAFA207-9425-37AB-C316-72CAF6EF17AD}"/>
              </a:ext>
            </a:extLst>
          </p:cNvPr>
          <p:cNvPicPr>
            <a:picLocks noChangeAspect="1"/>
          </p:cNvPicPr>
          <p:nvPr/>
        </p:nvPicPr>
        <p:blipFill>
          <a:blip r:embed="rId4">
            <a:extLst>
              <a:ext uri="{96DAC541-7B7A-43D3-8B79-37D633B846F1}">
                <asvg:svgBlip xmlns:asvg="http://schemas.microsoft.com/office/drawing/2016/SVG/main" r:embed="rId5"/>
              </a:ext>
            </a:extLst>
          </a:blip>
          <a:srcRect l="17893" t="6563" r="16890" b="6146"/>
          <a:stretch/>
        </p:blipFill>
        <p:spPr>
          <a:xfrm>
            <a:off x="2022162" y="1304449"/>
            <a:ext cx="717334" cy="960124"/>
          </a:xfrm>
          <a:prstGeom prst="rect">
            <a:avLst/>
          </a:prstGeom>
        </p:spPr>
      </p:pic>
      <p:pic>
        <p:nvPicPr>
          <p:cNvPr id="10" name="Graphic 9" descr="Document outline">
            <a:extLst>
              <a:ext uri="{FF2B5EF4-FFF2-40B4-BE49-F238E27FC236}">
                <a16:creationId xmlns:a16="http://schemas.microsoft.com/office/drawing/2014/main" id="{BB78DE5D-BFB5-0437-88A2-CCF2748A9823}"/>
              </a:ext>
            </a:extLst>
          </p:cNvPr>
          <p:cNvPicPr>
            <a:picLocks noChangeAspect="1"/>
          </p:cNvPicPr>
          <p:nvPr/>
        </p:nvPicPr>
        <p:blipFill>
          <a:blip r:embed="rId4">
            <a:extLst>
              <a:ext uri="{96DAC541-7B7A-43D3-8B79-37D633B846F1}">
                <asvg:svgBlip xmlns:asvg="http://schemas.microsoft.com/office/drawing/2016/SVG/main" r:embed="rId5"/>
              </a:ext>
            </a:extLst>
          </a:blip>
          <a:srcRect l="17893" t="6563" r="16890" b="6146"/>
          <a:stretch/>
        </p:blipFill>
        <p:spPr>
          <a:xfrm>
            <a:off x="3478267" y="1288844"/>
            <a:ext cx="717334" cy="960124"/>
          </a:xfrm>
          <a:prstGeom prst="rect">
            <a:avLst/>
          </a:prstGeom>
        </p:spPr>
      </p:pic>
      <p:pic>
        <p:nvPicPr>
          <p:cNvPr id="11" name="Content Placeholder 4" descr="Folder outline">
            <a:extLst>
              <a:ext uri="{FF2B5EF4-FFF2-40B4-BE49-F238E27FC236}">
                <a16:creationId xmlns:a16="http://schemas.microsoft.com/office/drawing/2014/main" id="{89C018E3-6258-1911-FF34-AEE1B1DE26B4}"/>
              </a:ext>
            </a:extLst>
          </p:cNvPr>
          <p:cNvPicPr>
            <a:picLocks noChangeAspect="1"/>
          </p:cNvPicPr>
          <p:nvPr/>
        </p:nvPicPr>
        <p:blipFill>
          <a:blip r:embed="rId2">
            <a:extLst>
              <a:ext uri="{96DAC541-7B7A-43D3-8B79-37D633B846F1}">
                <asvg:svgBlip xmlns:asvg="http://schemas.microsoft.com/office/drawing/2016/SVG/main" r:embed="rId3"/>
              </a:ext>
            </a:extLst>
          </a:blip>
          <a:srcRect l="11142" t="20248" r="10983" b="20172"/>
          <a:stretch/>
        </p:blipFill>
        <p:spPr>
          <a:xfrm>
            <a:off x="7616938" y="108813"/>
            <a:ext cx="4484018" cy="3320187"/>
          </a:xfrm>
          <a:prstGeom prst="rect">
            <a:avLst/>
          </a:prstGeom>
        </p:spPr>
      </p:pic>
      <p:sp>
        <p:nvSpPr>
          <p:cNvPr id="12" name="TextBox 11">
            <a:extLst>
              <a:ext uri="{FF2B5EF4-FFF2-40B4-BE49-F238E27FC236}">
                <a16:creationId xmlns:a16="http://schemas.microsoft.com/office/drawing/2014/main" id="{3EC6DFB2-DA85-983C-2F92-46951A722C0E}"/>
              </a:ext>
            </a:extLst>
          </p:cNvPr>
          <p:cNvSpPr txBox="1"/>
          <p:nvPr/>
        </p:nvSpPr>
        <p:spPr>
          <a:xfrm>
            <a:off x="457041" y="2230405"/>
            <a:ext cx="1030515" cy="307777"/>
          </a:xfrm>
          <a:prstGeom prst="rect">
            <a:avLst/>
          </a:prstGeom>
          <a:noFill/>
        </p:spPr>
        <p:txBody>
          <a:bodyPr wrap="square" rtlCol="0">
            <a:spAutoFit/>
          </a:bodyPr>
          <a:lstStyle/>
          <a:p>
            <a:r>
              <a:rPr lang="en-US" sz="1400" b="1" dirty="0"/>
              <a:t>Agmai.txt</a:t>
            </a:r>
          </a:p>
        </p:txBody>
      </p:sp>
      <p:sp>
        <p:nvSpPr>
          <p:cNvPr id="13" name="TextBox 12">
            <a:extLst>
              <a:ext uri="{FF2B5EF4-FFF2-40B4-BE49-F238E27FC236}">
                <a16:creationId xmlns:a16="http://schemas.microsoft.com/office/drawing/2014/main" id="{8C51D016-4883-8509-6D23-B04BDC9BD81E}"/>
              </a:ext>
            </a:extLst>
          </p:cNvPr>
          <p:cNvSpPr txBox="1"/>
          <p:nvPr/>
        </p:nvSpPr>
        <p:spPr>
          <a:xfrm>
            <a:off x="1921773" y="2264573"/>
            <a:ext cx="1030515" cy="307777"/>
          </a:xfrm>
          <a:prstGeom prst="rect">
            <a:avLst/>
          </a:prstGeom>
          <a:noFill/>
        </p:spPr>
        <p:txBody>
          <a:bodyPr wrap="square" rtlCol="0">
            <a:spAutoFit/>
          </a:bodyPr>
          <a:lstStyle/>
          <a:p>
            <a:r>
              <a:rPr lang="en-US" sz="1400" b="1" dirty="0"/>
              <a:t>Agmai.txt</a:t>
            </a:r>
          </a:p>
        </p:txBody>
      </p:sp>
      <p:sp>
        <p:nvSpPr>
          <p:cNvPr id="14" name="TextBox 13">
            <a:extLst>
              <a:ext uri="{FF2B5EF4-FFF2-40B4-BE49-F238E27FC236}">
                <a16:creationId xmlns:a16="http://schemas.microsoft.com/office/drawing/2014/main" id="{605C3970-0727-6E73-2A38-AD30488F9E6C}"/>
              </a:ext>
            </a:extLst>
          </p:cNvPr>
          <p:cNvSpPr txBox="1"/>
          <p:nvPr/>
        </p:nvSpPr>
        <p:spPr>
          <a:xfrm>
            <a:off x="3386507" y="2230749"/>
            <a:ext cx="1030515" cy="307777"/>
          </a:xfrm>
          <a:prstGeom prst="rect">
            <a:avLst/>
          </a:prstGeom>
          <a:noFill/>
        </p:spPr>
        <p:txBody>
          <a:bodyPr wrap="square" rtlCol="0">
            <a:spAutoFit/>
          </a:bodyPr>
          <a:lstStyle/>
          <a:p>
            <a:r>
              <a:rPr lang="en-US" sz="1400" b="1" dirty="0"/>
              <a:t>Agmai.txt</a:t>
            </a:r>
          </a:p>
        </p:txBody>
      </p:sp>
      <p:sp>
        <p:nvSpPr>
          <p:cNvPr id="15" name="TextBox 14">
            <a:extLst>
              <a:ext uri="{FF2B5EF4-FFF2-40B4-BE49-F238E27FC236}">
                <a16:creationId xmlns:a16="http://schemas.microsoft.com/office/drawing/2014/main" id="{8BA9936D-9FE0-B4D5-8FB9-F6AC71E987B9}"/>
              </a:ext>
            </a:extLst>
          </p:cNvPr>
          <p:cNvSpPr txBox="1"/>
          <p:nvPr/>
        </p:nvSpPr>
        <p:spPr>
          <a:xfrm>
            <a:off x="457041" y="996672"/>
            <a:ext cx="1030515" cy="307777"/>
          </a:xfrm>
          <a:prstGeom prst="rect">
            <a:avLst/>
          </a:prstGeom>
          <a:noFill/>
        </p:spPr>
        <p:txBody>
          <a:bodyPr wrap="square" rtlCol="0">
            <a:spAutoFit/>
          </a:bodyPr>
          <a:lstStyle/>
          <a:p>
            <a:r>
              <a:rPr lang="en-US" sz="1400" b="1" dirty="0">
                <a:solidFill>
                  <a:srgbClr val="C00000"/>
                </a:solidFill>
              </a:rPr>
              <a:t>version1</a:t>
            </a:r>
          </a:p>
        </p:txBody>
      </p:sp>
      <p:sp>
        <p:nvSpPr>
          <p:cNvPr id="16" name="TextBox 15">
            <a:extLst>
              <a:ext uri="{FF2B5EF4-FFF2-40B4-BE49-F238E27FC236}">
                <a16:creationId xmlns:a16="http://schemas.microsoft.com/office/drawing/2014/main" id="{16C270F8-3D2E-4911-1967-3131612E0113}"/>
              </a:ext>
            </a:extLst>
          </p:cNvPr>
          <p:cNvSpPr txBox="1"/>
          <p:nvPr/>
        </p:nvSpPr>
        <p:spPr>
          <a:xfrm>
            <a:off x="1889920" y="999629"/>
            <a:ext cx="1030515" cy="307777"/>
          </a:xfrm>
          <a:prstGeom prst="rect">
            <a:avLst/>
          </a:prstGeom>
          <a:noFill/>
        </p:spPr>
        <p:txBody>
          <a:bodyPr wrap="square" rtlCol="0">
            <a:spAutoFit/>
          </a:bodyPr>
          <a:lstStyle/>
          <a:p>
            <a:r>
              <a:rPr lang="en-US" sz="1400" b="1" dirty="0">
                <a:solidFill>
                  <a:schemeClr val="accent3">
                    <a:lumMod val="50000"/>
                  </a:schemeClr>
                </a:solidFill>
              </a:rPr>
              <a:t>version2</a:t>
            </a:r>
          </a:p>
        </p:txBody>
      </p:sp>
      <p:sp>
        <p:nvSpPr>
          <p:cNvPr id="17" name="TextBox 16">
            <a:extLst>
              <a:ext uri="{FF2B5EF4-FFF2-40B4-BE49-F238E27FC236}">
                <a16:creationId xmlns:a16="http://schemas.microsoft.com/office/drawing/2014/main" id="{F8AF4AAC-385F-6ABC-F337-C4C42583D7E0}"/>
              </a:ext>
            </a:extLst>
          </p:cNvPr>
          <p:cNvSpPr txBox="1"/>
          <p:nvPr/>
        </p:nvSpPr>
        <p:spPr>
          <a:xfrm>
            <a:off x="3386506" y="981067"/>
            <a:ext cx="1030515" cy="307777"/>
          </a:xfrm>
          <a:prstGeom prst="rect">
            <a:avLst/>
          </a:prstGeom>
          <a:noFill/>
        </p:spPr>
        <p:txBody>
          <a:bodyPr wrap="square" rtlCol="0">
            <a:spAutoFit/>
          </a:bodyPr>
          <a:lstStyle/>
          <a:p>
            <a:r>
              <a:rPr lang="en-US" sz="1400" b="1" dirty="0">
                <a:solidFill>
                  <a:schemeClr val="accent2">
                    <a:lumMod val="75000"/>
                  </a:schemeClr>
                </a:solidFill>
              </a:rPr>
              <a:t>version3</a:t>
            </a:r>
          </a:p>
        </p:txBody>
      </p:sp>
      <p:sp>
        <p:nvSpPr>
          <p:cNvPr id="18" name="TextBox 17">
            <a:extLst>
              <a:ext uri="{FF2B5EF4-FFF2-40B4-BE49-F238E27FC236}">
                <a16:creationId xmlns:a16="http://schemas.microsoft.com/office/drawing/2014/main" id="{94CE2756-21C0-E593-9E10-379561A31EC0}"/>
              </a:ext>
            </a:extLst>
          </p:cNvPr>
          <p:cNvSpPr txBox="1"/>
          <p:nvPr/>
        </p:nvSpPr>
        <p:spPr>
          <a:xfrm>
            <a:off x="2261648" y="92135"/>
            <a:ext cx="2249715" cy="400110"/>
          </a:xfrm>
          <a:prstGeom prst="rect">
            <a:avLst/>
          </a:prstGeom>
          <a:noFill/>
        </p:spPr>
        <p:txBody>
          <a:bodyPr wrap="square" rtlCol="0">
            <a:spAutoFit/>
          </a:bodyPr>
          <a:lstStyle/>
          <a:p>
            <a:r>
              <a:rPr lang="en-US" sz="2000" b="1" dirty="0">
                <a:solidFill>
                  <a:srgbClr val="7030A0"/>
                </a:solidFill>
              </a:rPr>
              <a:t>Working directory</a:t>
            </a:r>
          </a:p>
        </p:txBody>
      </p:sp>
      <p:sp>
        <p:nvSpPr>
          <p:cNvPr id="19" name="TextBox 18">
            <a:extLst>
              <a:ext uri="{FF2B5EF4-FFF2-40B4-BE49-F238E27FC236}">
                <a16:creationId xmlns:a16="http://schemas.microsoft.com/office/drawing/2014/main" id="{9A2784EF-9395-CC10-3E10-304EC11EC2C4}"/>
              </a:ext>
            </a:extLst>
          </p:cNvPr>
          <p:cNvSpPr txBox="1"/>
          <p:nvPr/>
        </p:nvSpPr>
        <p:spPr>
          <a:xfrm>
            <a:off x="9930352" y="108813"/>
            <a:ext cx="1724619" cy="400110"/>
          </a:xfrm>
          <a:prstGeom prst="rect">
            <a:avLst/>
          </a:prstGeom>
          <a:noFill/>
        </p:spPr>
        <p:txBody>
          <a:bodyPr wrap="square" rtlCol="0">
            <a:spAutoFit/>
          </a:bodyPr>
          <a:lstStyle/>
          <a:p>
            <a:r>
              <a:rPr lang="en-US" sz="2000" b="1" dirty="0">
                <a:solidFill>
                  <a:srgbClr val="7030A0"/>
                </a:solidFill>
              </a:rPr>
              <a:t>repository</a:t>
            </a:r>
          </a:p>
        </p:txBody>
      </p:sp>
      <p:pic>
        <p:nvPicPr>
          <p:cNvPr id="21" name="Content Placeholder 4" descr="Folder outline">
            <a:extLst>
              <a:ext uri="{FF2B5EF4-FFF2-40B4-BE49-F238E27FC236}">
                <a16:creationId xmlns:a16="http://schemas.microsoft.com/office/drawing/2014/main" id="{A2D0777D-4B03-8B9D-F8D6-26C62A80FB29}"/>
              </a:ext>
            </a:extLst>
          </p:cNvPr>
          <p:cNvPicPr>
            <a:picLocks noChangeAspect="1"/>
          </p:cNvPicPr>
          <p:nvPr/>
        </p:nvPicPr>
        <p:blipFill>
          <a:blip r:embed="rId2">
            <a:extLst>
              <a:ext uri="{96DAC541-7B7A-43D3-8B79-37D633B846F1}">
                <asvg:svgBlip xmlns:asvg="http://schemas.microsoft.com/office/drawing/2016/SVG/main" r:embed="rId3"/>
              </a:ext>
            </a:extLst>
          </a:blip>
          <a:srcRect l="11142" t="20248" r="10983" b="20172"/>
          <a:stretch/>
        </p:blipFill>
        <p:spPr>
          <a:xfrm>
            <a:off x="7914963" y="799188"/>
            <a:ext cx="2622408" cy="1970645"/>
          </a:xfrm>
          <a:prstGeom prst="rect">
            <a:avLst/>
          </a:prstGeom>
        </p:spPr>
      </p:pic>
      <p:sp>
        <p:nvSpPr>
          <p:cNvPr id="22" name="TextBox 21">
            <a:extLst>
              <a:ext uri="{FF2B5EF4-FFF2-40B4-BE49-F238E27FC236}">
                <a16:creationId xmlns:a16="http://schemas.microsoft.com/office/drawing/2014/main" id="{4573A413-B201-C54B-B8BB-B79720838791}"/>
              </a:ext>
            </a:extLst>
          </p:cNvPr>
          <p:cNvSpPr txBox="1"/>
          <p:nvPr/>
        </p:nvSpPr>
        <p:spPr>
          <a:xfrm>
            <a:off x="7914963" y="2286379"/>
            <a:ext cx="1030515" cy="307777"/>
          </a:xfrm>
          <a:prstGeom prst="rect">
            <a:avLst/>
          </a:prstGeom>
          <a:noFill/>
        </p:spPr>
        <p:txBody>
          <a:bodyPr wrap="square" rtlCol="0">
            <a:spAutoFit/>
          </a:bodyPr>
          <a:lstStyle/>
          <a:p>
            <a:r>
              <a:rPr lang="en-US" sz="1400" b="1" dirty="0"/>
              <a:t>Agmai.txt</a:t>
            </a:r>
          </a:p>
        </p:txBody>
      </p:sp>
      <p:sp>
        <p:nvSpPr>
          <p:cNvPr id="23" name="Arrow: Right 22">
            <a:extLst>
              <a:ext uri="{FF2B5EF4-FFF2-40B4-BE49-F238E27FC236}">
                <a16:creationId xmlns:a16="http://schemas.microsoft.com/office/drawing/2014/main" id="{E976128E-0C21-9556-C91A-3308290E569C}"/>
              </a:ext>
            </a:extLst>
          </p:cNvPr>
          <p:cNvSpPr/>
          <p:nvPr/>
        </p:nvSpPr>
        <p:spPr>
          <a:xfrm rot="20258889">
            <a:off x="8596636" y="1565467"/>
            <a:ext cx="728740" cy="113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rrow: Right 23">
            <a:extLst>
              <a:ext uri="{FF2B5EF4-FFF2-40B4-BE49-F238E27FC236}">
                <a16:creationId xmlns:a16="http://schemas.microsoft.com/office/drawing/2014/main" id="{020D0612-C208-02E4-AE17-CC5D40C7E6F6}"/>
              </a:ext>
            </a:extLst>
          </p:cNvPr>
          <p:cNvSpPr/>
          <p:nvPr/>
        </p:nvSpPr>
        <p:spPr>
          <a:xfrm rot="1216095">
            <a:off x="8621752" y="2007495"/>
            <a:ext cx="721084" cy="1364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6CF77AC-87D4-00C2-B005-CE3D3CFCD627}"/>
              </a:ext>
            </a:extLst>
          </p:cNvPr>
          <p:cNvSpPr txBox="1"/>
          <p:nvPr/>
        </p:nvSpPr>
        <p:spPr>
          <a:xfrm>
            <a:off x="9344138" y="1288844"/>
            <a:ext cx="1003512" cy="369332"/>
          </a:xfrm>
          <a:prstGeom prst="rect">
            <a:avLst/>
          </a:prstGeom>
          <a:noFill/>
        </p:spPr>
        <p:txBody>
          <a:bodyPr wrap="square" rtlCol="0">
            <a:spAutoFit/>
          </a:bodyPr>
          <a:lstStyle/>
          <a:p>
            <a:r>
              <a:rPr lang="en-US" dirty="0"/>
              <a:t>content</a:t>
            </a:r>
          </a:p>
        </p:txBody>
      </p:sp>
      <p:sp>
        <p:nvSpPr>
          <p:cNvPr id="28" name="TextBox 27">
            <a:extLst>
              <a:ext uri="{FF2B5EF4-FFF2-40B4-BE49-F238E27FC236}">
                <a16:creationId xmlns:a16="http://schemas.microsoft.com/office/drawing/2014/main" id="{82739AF8-1339-3B4F-1255-9B8F90827E59}"/>
              </a:ext>
            </a:extLst>
          </p:cNvPr>
          <p:cNvSpPr txBox="1"/>
          <p:nvPr/>
        </p:nvSpPr>
        <p:spPr>
          <a:xfrm>
            <a:off x="9261664" y="1979219"/>
            <a:ext cx="1248216" cy="369332"/>
          </a:xfrm>
          <a:prstGeom prst="rect">
            <a:avLst/>
          </a:prstGeom>
          <a:noFill/>
        </p:spPr>
        <p:txBody>
          <a:bodyPr wrap="square" rtlCol="0">
            <a:spAutoFit/>
          </a:bodyPr>
          <a:lstStyle/>
          <a:p>
            <a:r>
              <a:rPr lang="en-US" dirty="0"/>
              <a:t>Meta data</a:t>
            </a:r>
          </a:p>
        </p:txBody>
      </p:sp>
      <p:pic>
        <p:nvPicPr>
          <p:cNvPr id="20" name="Graphic 19" descr="Document outline">
            <a:extLst>
              <a:ext uri="{FF2B5EF4-FFF2-40B4-BE49-F238E27FC236}">
                <a16:creationId xmlns:a16="http://schemas.microsoft.com/office/drawing/2014/main" id="{641D45AD-5733-4EB2-074D-5649C9BE28B2}"/>
              </a:ext>
            </a:extLst>
          </p:cNvPr>
          <p:cNvPicPr>
            <a:picLocks noChangeAspect="1"/>
          </p:cNvPicPr>
          <p:nvPr/>
        </p:nvPicPr>
        <p:blipFill>
          <a:blip r:embed="rId4">
            <a:extLst>
              <a:ext uri="{96DAC541-7B7A-43D3-8B79-37D633B846F1}">
                <asvg:svgBlip xmlns:asvg="http://schemas.microsoft.com/office/drawing/2016/SVG/main" r:embed="rId5"/>
              </a:ext>
            </a:extLst>
          </a:blip>
          <a:srcRect l="17893" t="6563" r="16890" b="6146"/>
          <a:stretch/>
        </p:blipFill>
        <p:spPr>
          <a:xfrm>
            <a:off x="8008984" y="1304449"/>
            <a:ext cx="717334" cy="960124"/>
          </a:xfrm>
          <a:prstGeom prst="rect">
            <a:avLst/>
          </a:prstGeom>
        </p:spPr>
      </p:pic>
      <p:sp>
        <p:nvSpPr>
          <p:cNvPr id="29" name="Arrow: Right 28">
            <a:extLst>
              <a:ext uri="{FF2B5EF4-FFF2-40B4-BE49-F238E27FC236}">
                <a16:creationId xmlns:a16="http://schemas.microsoft.com/office/drawing/2014/main" id="{A2625137-1419-DD68-E716-3A49FEC7920C}"/>
              </a:ext>
            </a:extLst>
          </p:cNvPr>
          <p:cNvSpPr/>
          <p:nvPr/>
        </p:nvSpPr>
        <p:spPr>
          <a:xfrm rot="19502636">
            <a:off x="10469111" y="1533362"/>
            <a:ext cx="358548" cy="1399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Right 29">
            <a:extLst>
              <a:ext uri="{FF2B5EF4-FFF2-40B4-BE49-F238E27FC236}">
                <a16:creationId xmlns:a16="http://schemas.microsoft.com/office/drawing/2014/main" id="{236C6B50-A36C-3F6A-7B32-A62DA16341F7}"/>
              </a:ext>
            </a:extLst>
          </p:cNvPr>
          <p:cNvSpPr/>
          <p:nvPr/>
        </p:nvSpPr>
        <p:spPr>
          <a:xfrm rot="1890383">
            <a:off x="10436064" y="2055402"/>
            <a:ext cx="409926" cy="1445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502F932-7AF6-FAFD-6860-2A5D7D5E9989}"/>
              </a:ext>
            </a:extLst>
          </p:cNvPr>
          <p:cNvSpPr txBox="1"/>
          <p:nvPr/>
        </p:nvSpPr>
        <p:spPr>
          <a:xfrm>
            <a:off x="10834822" y="1304449"/>
            <a:ext cx="1003512" cy="369332"/>
          </a:xfrm>
          <a:prstGeom prst="rect">
            <a:avLst/>
          </a:prstGeom>
          <a:noFill/>
        </p:spPr>
        <p:txBody>
          <a:bodyPr wrap="square" rtlCol="0">
            <a:spAutoFit/>
          </a:bodyPr>
          <a:lstStyle/>
          <a:p>
            <a:r>
              <a:rPr lang="en-US" dirty="0"/>
              <a:t>content</a:t>
            </a:r>
          </a:p>
        </p:txBody>
      </p:sp>
      <p:sp>
        <p:nvSpPr>
          <p:cNvPr id="3" name="TextBox 2">
            <a:extLst>
              <a:ext uri="{FF2B5EF4-FFF2-40B4-BE49-F238E27FC236}">
                <a16:creationId xmlns:a16="http://schemas.microsoft.com/office/drawing/2014/main" id="{884063AF-EFA9-6CC2-EAA8-38F1F07F1695}"/>
              </a:ext>
            </a:extLst>
          </p:cNvPr>
          <p:cNvSpPr txBox="1"/>
          <p:nvPr/>
        </p:nvSpPr>
        <p:spPr>
          <a:xfrm>
            <a:off x="10759496" y="2038114"/>
            <a:ext cx="1242821" cy="369332"/>
          </a:xfrm>
          <a:prstGeom prst="rect">
            <a:avLst/>
          </a:prstGeom>
          <a:noFill/>
        </p:spPr>
        <p:txBody>
          <a:bodyPr wrap="square" rtlCol="0">
            <a:spAutoFit/>
          </a:bodyPr>
          <a:lstStyle/>
          <a:p>
            <a:r>
              <a:rPr lang="en-US" dirty="0"/>
              <a:t>Meta data</a:t>
            </a:r>
          </a:p>
        </p:txBody>
      </p:sp>
      <p:sp>
        <p:nvSpPr>
          <p:cNvPr id="4" name="TextBox 3">
            <a:extLst>
              <a:ext uri="{FF2B5EF4-FFF2-40B4-BE49-F238E27FC236}">
                <a16:creationId xmlns:a16="http://schemas.microsoft.com/office/drawing/2014/main" id="{76940475-C590-9067-E37B-572E6DB1A5D4}"/>
              </a:ext>
            </a:extLst>
          </p:cNvPr>
          <p:cNvSpPr txBox="1"/>
          <p:nvPr/>
        </p:nvSpPr>
        <p:spPr>
          <a:xfrm>
            <a:off x="9100289" y="761607"/>
            <a:ext cx="830063" cy="400110"/>
          </a:xfrm>
          <a:prstGeom prst="rect">
            <a:avLst/>
          </a:prstGeom>
          <a:noFill/>
        </p:spPr>
        <p:txBody>
          <a:bodyPr wrap="square" rtlCol="0">
            <a:spAutoFit/>
          </a:bodyPr>
          <a:lstStyle/>
          <a:p>
            <a:r>
              <a:rPr lang="en-US" sz="2000" b="1" dirty="0">
                <a:solidFill>
                  <a:schemeClr val="accent3">
                    <a:lumMod val="75000"/>
                  </a:schemeClr>
                </a:solidFill>
              </a:rPr>
              <a:t>tree</a:t>
            </a:r>
          </a:p>
        </p:txBody>
      </p:sp>
      <p:sp>
        <p:nvSpPr>
          <p:cNvPr id="7" name="TextBox 6">
            <a:extLst>
              <a:ext uri="{FF2B5EF4-FFF2-40B4-BE49-F238E27FC236}">
                <a16:creationId xmlns:a16="http://schemas.microsoft.com/office/drawing/2014/main" id="{C51128F5-C8B6-A5DF-3B9B-BAFF49165E60}"/>
              </a:ext>
            </a:extLst>
          </p:cNvPr>
          <p:cNvSpPr txBox="1"/>
          <p:nvPr/>
        </p:nvSpPr>
        <p:spPr>
          <a:xfrm>
            <a:off x="7950031" y="978496"/>
            <a:ext cx="830063" cy="400110"/>
          </a:xfrm>
          <a:prstGeom prst="rect">
            <a:avLst/>
          </a:prstGeom>
          <a:noFill/>
        </p:spPr>
        <p:txBody>
          <a:bodyPr wrap="square" rtlCol="0">
            <a:spAutoFit/>
          </a:bodyPr>
          <a:lstStyle/>
          <a:p>
            <a:r>
              <a:rPr lang="en-US" sz="2000" b="1" dirty="0">
                <a:solidFill>
                  <a:schemeClr val="accent2">
                    <a:lumMod val="75000"/>
                  </a:schemeClr>
                </a:solidFill>
              </a:rPr>
              <a:t>blob</a:t>
            </a:r>
          </a:p>
        </p:txBody>
      </p:sp>
      <p:sp>
        <p:nvSpPr>
          <p:cNvPr id="25" name="TextBox 24">
            <a:extLst>
              <a:ext uri="{FF2B5EF4-FFF2-40B4-BE49-F238E27FC236}">
                <a16:creationId xmlns:a16="http://schemas.microsoft.com/office/drawing/2014/main" id="{FEBCEA42-4F9B-7F93-26EC-8FCA757C0957}"/>
              </a:ext>
            </a:extLst>
          </p:cNvPr>
          <p:cNvSpPr txBox="1"/>
          <p:nvPr/>
        </p:nvSpPr>
        <p:spPr>
          <a:xfrm>
            <a:off x="8115415" y="2812706"/>
            <a:ext cx="1146249" cy="400110"/>
          </a:xfrm>
          <a:prstGeom prst="rect">
            <a:avLst/>
          </a:prstGeom>
          <a:noFill/>
        </p:spPr>
        <p:txBody>
          <a:bodyPr wrap="square" rtlCol="0">
            <a:spAutoFit/>
          </a:bodyPr>
          <a:lstStyle/>
          <a:p>
            <a:r>
              <a:rPr lang="en-US" sz="2000" b="1" dirty="0">
                <a:solidFill>
                  <a:schemeClr val="tx2">
                    <a:lumMod val="90000"/>
                    <a:lumOff val="10000"/>
                  </a:schemeClr>
                </a:solidFill>
              </a:rPr>
              <a:t>commit</a:t>
            </a:r>
          </a:p>
        </p:txBody>
      </p:sp>
      <p:sp>
        <p:nvSpPr>
          <p:cNvPr id="26" name="TextBox 25">
            <a:extLst>
              <a:ext uri="{FF2B5EF4-FFF2-40B4-BE49-F238E27FC236}">
                <a16:creationId xmlns:a16="http://schemas.microsoft.com/office/drawing/2014/main" id="{EA2134E3-83D2-E408-022D-DB535FFC875C}"/>
              </a:ext>
            </a:extLst>
          </p:cNvPr>
          <p:cNvSpPr txBox="1"/>
          <p:nvPr/>
        </p:nvSpPr>
        <p:spPr>
          <a:xfrm>
            <a:off x="9457704" y="2815588"/>
            <a:ext cx="2447212" cy="400110"/>
          </a:xfrm>
          <a:prstGeom prst="rect">
            <a:avLst/>
          </a:prstGeom>
          <a:noFill/>
        </p:spPr>
        <p:txBody>
          <a:bodyPr wrap="square" rtlCol="0">
            <a:spAutoFit/>
          </a:bodyPr>
          <a:lstStyle/>
          <a:p>
            <a:r>
              <a:rPr lang="en-US" sz="2000" b="1" dirty="0">
                <a:solidFill>
                  <a:schemeClr val="tx2">
                    <a:lumMod val="90000"/>
                    <a:lumOff val="10000"/>
                  </a:schemeClr>
                </a:solidFill>
              </a:rPr>
              <a:t>Tagged annotation</a:t>
            </a:r>
          </a:p>
        </p:txBody>
      </p:sp>
      <p:pic>
        <p:nvPicPr>
          <p:cNvPr id="31" name="Graphic 30" descr="Document outline">
            <a:extLst>
              <a:ext uri="{FF2B5EF4-FFF2-40B4-BE49-F238E27FC236}">
                <a16:creationId xmlns:a16="http://schemas.microsoft.com/office/drawing/2014/main" id="{B6D37874-2ABA-D9CA-C1E9-C0DB8FF3BC23}"/>
              </a:ext>
            </a:extLst>
          </p:cNvPr>
          <p:cNvPicPr>
            <a:picLocks noChangeAspect="1"/>
          </p:cNvPicPr>
          <p:nvPr/>
        </p:nvPicPr>
        <p:blipFill>
          <a:blip r:embed="rId6">
            <a:extLst>
              <a:ext uri="{96DAC541-7B7A-43D3-8B79-37D633B846F1}">
                <asvg:svgBlip xmlns:asvg="http://schemas.microsoft.com/office/drawing/2016/SVG/main" r:embed="rId7"/>
              </a:ext>
            </a:extLst>
          </a:blip>
          <a:srcRect l="17893" t="6563" r="16890" b="6146"/>
          <a:stretch/>
        </p:blipFill>
        <p:spPr>
          <a:xfrm>
            <a:off x="10632237" y="803447"/>
            <a:ext cx="374312" cy="501002"/>
          </a:xfrm>
          <a:prstGeom prst="rect">
            <a:avLst/>
          </a:prstGeom>
        </p:spPr>
      </p:pic>
      <p:sp>
        <p:nvSpPr>
          <p:cNvPr id="32" name="TextBox 31">
            <a:extLst>
              <a:ext uri="{FF2B5EF4-FFF2-40B4-BE49-F238E27FC236}">
                <a16:creationId xmlns:a16="http://schemas.microsoft.com/office/drawing/2014/main" id="{B3FCA5FB-F63C-1E5C-C9A3-E653FB16513C}"/>
              </a:ext>
            </a:extLst>
          </p:cNvPr>
          <p:cNvSpPr txBox="1"/>
          <p:nvPr/>
        </p:nvSpPr>
        <p:spPr>
          <a:xfrm>
            <a:off x="10962263" y="907086"/>
            <a:ext cx="748630" cy="307777"/>
          </a:xfrm>
          <a:prstGeom prst="rect">
            <a:avLst/>
          </a:prstGeom>
          <a:noFill/>
        </p:spPr>
        <p:txBody>
          <a:bodyPr wrap="square" rtlCol="0">
            <a:spAutoFit/>
          </a:bodyPr>
          <a:lstStyle/>
          <a:p>
            <a:r>
              <a:rPr lang="en-US" sz="1400" b="1" dirty="0">
                <a:solidFill>
                  <a:schemeClr val="bg2">
                    <a:lumMod val="10000"/>
                  </a:schemeClr>
                </a:solidFill>
              </a:rPr>
              <a:t>File.</a:t>
            </a:r>
            <a:r>
              <a:rPr lang="en-US" sz="1400" b="1" dirty="0">
                <a:solidFill>
                  <a:schemeClr val="accent2">
                    <a:lumMod val="75000"/>
                  </a:schemeClr>
                </a:solidFill>
              </a:rPr>
              <a:t>git</a:t>
            </a:r>
          </a:p>
        </p:txBody>
      </p:sp>
      <p:sp>
        <p:nvSpPr>
          <p:cNvPr id="34" name="TextBox 33">
            <a:extLst>
              <a:ext uri="{FF2B5EF4-FFF2-40B4-BE49-F238E27FC236}">
                <a16:creationId xmlns:a16="http://schemas.microsoft.com/office/drawing/2014/main" id="{D7977DD3-4DB6-1186-BA6F-AE3322EE8A79}"/>
              </a:ext>
            </a:extLst>
          </p:cNvPr>
          <p:cNvSpPr txBox="1"/>
          <p:nvPr/>
        </p:nvSpPr>
        <p:spPr>
          <a:xfrm>
            <a:off x="3150804" y="3828348"/>
            <a:ext cx="471402" cy="369332"/>
          </a:xfrm>
          <a:prstGeom prst="rect">
            <a:avLst/>
          </a:prstGeom>
          <a:noFill/>
        </p:spPr>
        <p:txBody>
          <a:bodyPr wrap="square">
            <a:spAutoFit/>
          </a:bodyPr>
          <a:lstStyle/>
          <a:p>
            <a:r>
              <a:rPr lang="en-US" dirty="0"/>
              <a:t>✅</a:t>
            </a:r>
          </a:p>
        </p:txBody>
      </p:sp>
      <p:sp>
        <p:nvSpPr>
          <p:cNvPr id="35" name="TextBox 34">
            <a:extLst>
              <a:ext uri="{FF2B5EF4-FFF2-40B4-BE49-F238E27FC236}">
                <a16:creationId xmlns:a16="http://schemas.microsoft.com/office/drawing/2014/main" id="{5AE4701C-C882-A55F-1A37-6F8682E0C61C}"/>
              </a:ext>
            </a:extLst>
          </p:cNvPr>
          <p:cNvSpPr txBox="1"/>
          <p:nvPr/>
        </p:nvSpPr>
        <p:spPr>
          <a:xfrm>
            <a:off x="3142772" y="4530679"/>
            <a:ext cx="471402" cy="369332"/>
          </a:xfrm>
          <a:prstGeom prst="rect">
            <a:avLst/>
          </a:prstGeom>
          <a:noFill/>
        </p:spPr>
        <p:txBody>
          <a:bodyPr wrap="square">
            <a:spAutoFit/>
          </a:bodyPr>
          <a:lstStyle/>
          <a:p>
            <a:r>
              <a:rPr lang="en-US" dirty="0"/>
              <a:t>✅</a:t>
            </a:r>
          </a:p>
        </p:txBody>
      </p:sp>
      <p:sp>
        <p:nvSpPr>
          <p:cNvPr id="36" name="TextBox 35">
            <a:extLst>
              <a:ext uri="{FF2B5EF4-FFF2-40B4-BE49-F238E27FC236}">
                <a16:creationId xmlns:a16="http://schemas.microsoft.com/office/drawing/2014/main" id="{1D12E64E-BB8E-7614-5567-2E88BE3DC334}"/>
              </a:ext>
            </a:extLst>
          </p:cNvPr>
          <p:cNvSpPr txBox="1"/>
          <p:nvPr/>
        </p:nvSpPr>
        <p:spPr>
          <a:xfrm>
            <a:off x="2243234" y="5213139"/>
            <a:ext cx="471402" cy="369332"/>
          </a:xfrm>
          <a:prstGeom prst="rect">
            <a:avLst/>
          </a:prstGeom>
          <a:noFill/>
        </p:spPr>
        <p:txBody>
          <a:bodyPr wrap="square">
            <a:spAutoFit/>
          </a:bodyPr>
          <a:lstStyle/>
          <a:p>
            <a:r>
              <a:rPr lang="en-US" dirty="0"/>
              <a:t>✅</a:t>
            </a:r>
          </a:p>
        </p:txBody>
      </p:sp>
      <p:sp>
        <p:nvSpPr>
          <p:cNvPr id="37" name="TextBox 36">
            <a:extLst>
              <a:ext uri="{FF2B5EF4-FFF2-40B4-BE49-F238E27FC236}">
                <a16:creationId xmlns:a16="http://schemas.microsoft.com/office/drawing/2014/main" id="{C88B15E5-323B-606D-B1A7-FF4B69A7D051}"/>
              </a:ext>
            </a:extLst>
          </p:cNvPr>
          <p:cNvSpPr txBox="1"/>
          <p:nvPr/>
        </p:nvSpPr>
        <p:spPr>
          <a:xfrm>
            <a:off x="2684734" y="5981819"/>
            <a:ext cx="471402" cy="369332"/>
          </a:xfrm>
          <a:prstGeom prst="rect">
            <a:avLst/>
          </a:prstGeom>
          <a:noFill/>
        </p:spPr>
        <p:txBody>
          <a:bodyPr wrap="square">
            <a:spAutoFit/>
          </a:bodyPr>
          <a:lstStyle/>
          <a:p>
            <a:r>
              <a:rPr lang="en-US" dirty="0"/>
              <a:t>✅</a:t>
            </a:r>
          </a:p>
        </p:txBody>
      </p:sp>
      <p:sp>
        <p:nvSpPr>
          <p:cNvPr id="38" name="Rectangle 37">
            <a:extLst>
              <a:ext uri="{FF2B5EF4-FFF2-40B4-BE49-F238E27FC236}">
                <a16:creationId xmlns:a16="http://schemas.microsoft.com/office/drawing/2014/main" id="{DB1A9CC8-1AB4-71DA-4AD8-9597C7CC451D}"/>
              </a:ext>
            </a:extLst>
          </p:cNvPr>
          <p:cNvSpPr/>
          <p:nvPr/>
        </p:nvSpPr>
        <p:spPr>
          <a:xfrm>
            <a:off x="7616938" y="3725303"/>
            <a:ext cx="4385379" cy="21969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300000"/>
              </a:lnSpc>
            </a:pPr>
            <a:r>
              <a:rPr lang="en-US" dirty="0"/>
              <a:t>Echo “my name is Mohamed”</a:t>
            </a:r>
          </a:p>
          <a:p>
            <a:pPr algn="ctr">
              <a:lnSpc>
                <a:spcPct val="300000"/>
              </a:lnSpc>
            </a:pPr>
            <a:r>
              <a:rPr lang="en-US" dirty="0"/>
              <a:t>Echo “my name is Mohamed” | shasum</a:t>
            </a:r>
          </a:p>
        </p:txBody>
      </p:sp>
    </p:spTree>
    <p:extLst>
      <p:ext uri="{BB962C8B-B14F-4D97-AF65-F5344CB8AC3E}">
        <p14:creationId xmlns:p14="http://schemas.microsoft.com/office/powerpoint/2010/main" val="284663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 calcmode="lin" valueType="num">
                                      <p:cBhvr additive="base">
                                        <p:cTn id="1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1000"/>
                                        <p:tgtEl>
                                          <p:spTgt spid="6">
                                            <p:txEl>
                                              <p:pRg st="0" end="0"/>
                                            </p:txEl>
                                          </p:spTgt>
                                        </p:tgtEl>
                                      </p:cBhvr>
                                    </p:animEffect>
                                    <p:anim calcmode="lin" valueType="num">
                                      <p:cBhvr>
                                        <p:cTn id="5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xEl>
                                              <p:pRg st="1" end="1"/>
                                            </p:txEl>
                                          </p:spTgt>
                                        </p:tgtEl>
                                        <p:attrNameLst>
                                          <p:attrName>style.visibility</p:attrName>
                                        </p:attrNameLst>
                                      </p:cBhvr>
                                      <p:to>
                                        <p:strVal val="visible"/>
                                      </p:to>
                                    </p:set>
                                    <p:animEffect transition="in" filter="fade">
                                      <p:cBhvr>
                                        <p:cTn id="56" dur="1000"/>
                                        <p:tgtEl>
                                          <p:spTgt spid="6">
                                            <p:txEl>
                                              <p:pRg st="1" end="1"/>
                                            </p:txEl>
                                          </p:spTgt>
                                        </p:tgtEl>
                                      </p:cBhvr>
                                    </p:animEffect>
                                    <p:anim calcmode="lin" valueType="num">
                                      <p:cBhvr>
                                        <p:cTn id="5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animEffect transition="in" filter="fade">
                                      <p:cBhvr>
                                        <p:cTn id="63" dur="1000"/>
                                        <p:tgtEl>
                                          <p:spTgt spid="6">
                                            <p:txEl>
                                              <p:pRg st="2" end="2"/>
                                            </p:txEl>
                                          </p:spTgt>
                                        </p:tgtEl>
                                      </p:cBhvr>
                                    </p:animEffect>
                                    <p:anim calcmode="lin" valueType="num">
                                      <p:cBhvr>
                                        <p:cTn id="6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6">
                                            <p:txEl>
                                              <p:pRg st="3" end="3"/>
                                            </p:txEl>
                                          </p:spTgt>
                                        </p:tgtEl>
                                        <p:attrNameLst>
                                          <p:attrName>style.visibility</p:attrName>
                                        </p:attrNameLst>
                                      </p:cBhvr>
                                      <p:to>
                                        <p:strVal val="visible"/>
                                      </p:to>
                                    </p:set>
                                    <p:animEffect transition="in" filter="fade">
                                      <p:cBhvr>
                                        <p:cTn id="70" dur="1000"/>
                                        <p:tgtEl>
                                          <p:spTgt spid="6">
                                            <p:txEl>
                                              <p:pRg st="3" end="3"/>
                                            </p:txEl>
                                          </p:spTgt>
                                        </p:tgtEl>
                                      </p:cBhvr>
                                    </p:animEffect>
                                    <p:anim calcmode="lin" valueType="num">
                                      <p:cBhvr>
                                        <p:cTn id="7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72"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nodeType="click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 calcmode="lin" valueType="num">
                                      <p:cBhvr additive="base">
                                        <p:cTn id="8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par>
                                <p:cTn id="89" presetID="10"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500"/>
                                        <p:tgtEl>
                                          <p:spTgt spid="2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500"/>
                                        <p:tgtEl>
                                          <p:spTgt spid="2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500"/>
                                        <p:tgtEl>
                                          <p:spTgt spid="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left)">
                                      <p:cBhvr>
                                        <p:cTn id="107" dur="500"/>
                                        <p:tgtEl>
                                          <p:spTgt spid="24"/>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left)">
                                      <p:cBhvr>
                                        <p:cTn id="110" dur="500"/>
                                        <p:tgtEl>
                                          <p:spTgt spid="28"/>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wipe(left)">
                                      <p:cBhvr>
                                        <p:cTn id="113" dur="500"/>
                                        <p:tgtEl>
                                          <p:spTgt spid="27"/>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4">
                                            <p:txEl>
                                              <p:pRg st="0" end="0"/>
                                            </p:txEl>
                                          </p:spTgt>
                                        </p:tgtEl>
                                        <p:attrNameLst>
                                          <p:attrName>style.visibility</p:attrName>
                                        </p:attrNameLst>
                                      </p:cBhvr>
                                      <p:to>
                                        <p:strVal val="visible"/>
                                      </p:to>
                                    </p:set>
                                    <p:animEffect transition="in" filter="fade">
                                      <p:cBhvr>
                                        <p:cTn id="118" dur="500"/>
                                        <p:tgtEl>
                                          <p:spTgt spid="4">
                                            <p:txEl>
                                              <p:pRg st="0" end="0"/>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wipe(left)">
                                      <p:cBhvr>
                                        <p:cTn id="123" dur="500"/>
                                        <p:tgtEl>
                                          <p:spTgt spid="30"/>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wipe(left)">
                                      <p:cBhvr>
                                        <p:cTn id="126" dur="500"/>
                                        <p:tgtEl>
                                          <p:spTgt spid="29"/>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3"/>
                                        </p:tgtEl>
                                        <p:attrNameLst>
                                          <p:attrName>style.visibility</p:attrName>
                                        </p:attrNameLst>
                                      </p:cBhvr>
                                      <p:to>
                                        <p:strVal val="visible"/>
                                      </p:to>
                                    </p:set>
                                    <p:animEffect transition="in" filter="wipe(left)">
                                      <p:cBhvr>
                                        <p:cTn id="129" dur="500"/>
                                        <p:tgtEl>
                                          <p:spTgt spid="3"/>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2"/>
                                        </p:tgtEl>
                                        <p:attrNameLst>
                                          <p:attrName>style.visibility</p:attrName>
                                        </p:attrNameLst>
                                      </p:cBhvr>
                                      <p:to>
                                        <p:strVal val="visible"/>
                                      </p:to>
                                    </p:set>
                                    <p:animEffect transition="in" filter="wipe(left)">
                                      <p:cBhvr>
                                        <p:cTn id="132" dur="500"/>
                                        <p:tgtEl>
                                          <p:spTgt spid="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fade">
                                      <p:cBhvr>
                                        <p:cTn id="140" dur="500"/>
                                        <p:tgtEl>
                                          <p:spTgt spid="32"/>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25">
                                            <p:txEl>
                                              <p:pRg st="0" end="0"/>
                                            </p:txEl>
                                          </p:spTgt>
                                        </p:tgtEl>
                                        <p:attrNameLst>
                                          <p:attrName>style.visibility</p:attrName>
                                        </p:attrNameLst>
                                      </p:cBhvr>
                                      <p:to>
                                        <p:strVal val="visible"/>
                                      </p:to>
                                    </p:set>
                                    <p:animEffect transition="in" filter="fade">
                                      <p:cBhvr>
                                        <p:cTn id="145" dur="500"/>
                                        <p:tgtEl>
                                          <p:spTgt spid="25">
                                            <p:txEl>
                                              <p:pRg st="0" end="0"/>
                                            </p:txEl>
                                          </p:spTgt>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26"/>
                                        </p:tgtEl>
                                        <p:attrNameLst>
                                          <p:attrName>style.visibility</p:attrName>
                                        </p:attrNameLst>
                                      </p:cBhvr>
                                      <p:to>
                                        <p:strVal val="visible"/>
                                      </p:to>
                                    </p:set>
                                    <p:animEffect transition="in" filter="fade">
                                      <p:cBhvr>
                                        <p:cTn id="150" dur="500"/>
                                        <p:tgtEl>
                                          <p:spTgt spid="26"/>
                                        </p:tgtEl>
                                      </p:cBhvr>
                                    </p:animEffect>
                                  </p:childTnLst>
                                </p:cTn>
                              </p:par>
                            </p:childTnLst>
                          </p:cTn>
                        </p:par>
                      </p:childTnLst>
                    </p:cTn>
                  </p:par>
                  <p:par>
                    <p:cTn id="151" fill="hold">
                      <p:stCondLst>
                        <p:cond delay="indefinite"/>
                      </p:stCondLst>
                      <p:childTnLst>
                        <p:par>
                          <p:cTn id="152" fill="hold">
                            <p:stCondLst>
                              <p:cond delay="0"/>
                            </p:stCondLst>
                            <p:childTnLst>
                              <p:par>
                                <p:cTn id="153" presetID="31" presetClass="entr" presetSubtype="0"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p:cTn id="155" dur="1000" fill="hold"/>
                                        <p:tgtEl>
                                          <p:spTgt spid="34"/>
                                        </p:tgtEl>
                                        <p:attrNameLst>
                                          <p:attrName>ppt_w</p:attrName>
                                        </p:attrNameLst>
                                      </p:cBhvr>
                                      <p:tavLst>
                                        <p:tav tm="0">
                                          <p:val>
                                            <p:fltVal val="0"/>
                                          </p:val>
                                        </p:tav>
                                        <p:tav tm="100000">
                                          <p:val>
                                            <p:strVal val="#ppt_w"/>
                                          </p:val>
                                        </p:tav>
                                      </p:tavLst>
                                    </p:anim>
                                    <p:anim calcmode="lin" valueType="num">
                                      <p:cBhvr>
                                        <p:cTn id="156" dur="1000" fill="hold"/>
                                        <p:tgtEl>
                                          <p:spTgt spid="34"/>
                                        </p:tgtEl>
                                        <p:attrNameLst>
                                          <p:attrName>ppt_h</p:attrName>
                                        </p:attrNameLst>
                                      </p:cBhvr>
                                      <p:tavLst>
                                        <p:tav tm="0">
                                          <p:val>
                                            <p:fltVal val="0"/>
                                          </p:val>
                                        </p:tav>
                                        <p:tav tm="100000">
                                          <p:val>
                                            <p:strVal val="#ppt_h"/>
                                          </p:val>
                                        </p:tav>
                                      </p:tavLst>
                                    </p:anim>
                                    <p:anim calcmode="lin" valueType="num">
                                      <p:cBhvr>
                                        <p:cTn id="157" dur="1000" fill="hold"/>
                                        <p:tgtEl>
                                          <p:spTgt spid="34"/>
                                        </p:tgtEl>
                                        <p:attrNameLst>
                                          <p:attrName>style.rotation</p:attrName>
                                        </p:attrNameLst>
                                      </p:cBhvr>
                                      <p:tavLst>
                                        <p:tav tm="0">
                                          <p:val>
                                            <p:fltVal val="90"/>
                                          </p:val>
                                        </p:tav>
                                        <p:tav tm="100000">
                                          <p:val>
                                            <p:fltVal val="0"/>
                                          </p:val>
                                        </p:tav>
                                      </p:tavLst>
                                    </p:anim>
                                    <p:animEffect transition="in" filter="fade">
                                      <p:cBhvr>
                                        <p:cTn id="158" dur="1000"/>
                                        <p:tgtEl>
                                          <p:spTgt spid="34"/>
                                        </p:tgtEl>
                                      </p:cBhvr>
                                    </p:animEffect>
                                  </p:childTnLst>
                                </p:cTn>
                              </p:par>
                            </p:childTnLst>
                          </p:cTn>
                        </p:par>
                      </p:childTnLst>
                    </p:cTn>
                  </p:par>
                  <p:par>
                    <p:cTn id="159" fill="hold">
                      <p:stCondLst>
                        <p:cond delay="indefinite"/>
                      </p:stCondLst>
                      <p:childTnLst>
                        <p:par>
                          <p:cTn id="160" fill="hold">
                            <p:stCondLst>
                              <p:cond delay="0"/>
                            </p:stCondLst>
                            <p:childTnLst>
                              <p:par>
                                <p:cTn id="161" presetID="31" presetClass="entr" presetSubtype="0" fill="hold" grpId="0" nodeType="clickEffect">
                                  <p:stCondLst>
                                    <p:cond delay="0"/>
                                  </p:stCondLst>
                                  <p:childTnLst>
                                    <p:set>
                                      <p:cBhvr>
                                        <p:cTn id="162" dur="1" fill="hold">
                                          <p:stCondLst>
                                            <p:cond delay="0"/>
                                          </p:stCondLst>
                                        </p:cTn>
                                        <p:tgtEl>
                                          <p:spTgt spid="35"/>
                                        </p:tgtEl>
                                        <p:attrNameLst>
                                          <p:attrName>style.visibility</p:attrName>
                                        </p:attrNameLst>
                                      </p:cBhvr>
                                      <p:to>
                                        <p:strVal val="visible"/>
                                      </p:to>
                                    </p:set>
                                    <p:anim calcmode="lin" valueType="num">
                                      <p:cBhvr>
                                        <p:cTn id="163" dur="1000" fill="hold"/>
                                        <p:tgtEl>
                                          <p:spTgt spid="35"/>
                                        </p:tgtEl>
                                        <p:attrNameLst>
                                          <p:attrName>ppt_w</p:attrName>
                                        </p:attrNameLst>
                                      </p:cBhvr>
                                      <p:tavLst>
                                        <p:tav tm="0">
                                          <p:val>
                                            <p:fltVal val="0"/>
                                          </p:val>
                                        </p:tav>
                                        <p:tav tm="100000">
                                          <p:val>
                                            <p:strVal val="#ppt_w"/>
                                          </p:val>
                                        </p:tav>
                                      </p:tavLst>
                                    </p:anim>
                                    <p:anim calcmode="lin" valueType="num">
                                      <p:cBhvr>
                                        <p:cTn id="164" dur="1000" fill="hold"/>
                                        <p:tgtEl>
                                          <p:spTgt spid="35"/>
                                        </p:tgtEl>
                                        <p:attrNameLst>
                                          <p:attrName>ppt_h</p:attrName>
                                        </p:attrNameLst>
                                      </p:cBhvr>
                                      <p:tavLst>
                                        <p:tav tm="0">
                                          <p:val>
                                            <p:fltVal val="0"/>
                                          </p:val>
                                        </p:tav>
                                        <p:tav tm="100000">
                                          <p:val>
                                            <p:strVal val="#ppt_h"/>
                                          </p:val>
                                        </p:tav>
                                      </p:tavLst>
                                    </p:anim>
                                    <p:anim calcmode="lin" valueType="num">
                                      <p:cBhvr>
                                        <p:cTn id="165" dur="1000" fill="hold"/>
                                        <p:tgtEl>
                                          <p:spTgt spid="35"/>
                                        </p:tgtEl>
                                        <p:attrNameLst>
                                          <p:attrName>style.rotation</p:attrName>
                                        </p:attrNameLst>
                                      </p:cBhvr>
                                      <p:tavLst>
                                        <p:tav tm="0">
                                          <p:val>
                                            <p:fltVal val="90"/>
                                          </p:val>
                                        </p:tav>
                                        <p:tav tm="100000">
                                          <p:val>
                                            <p:fltVal val="0"/>
                                          </p:val>
                                        </p:tav>
                                      </p:tavLst>
                                    </p:anim>
                                    <p:animEffect transition="in" filter="fade">
                                      <p:cBhvr>
                                        <p:cTn id="166" dur="1000"/>
                                        <p:tgtEl>
                                          <p:spTgt spid="35"/>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38"/>
                                        </p:tgtEl>
                                        <p:attrNameLst>
                                          <p:attrName>style.visibility</p:attrName>
                                        </p:attrNameLst>
                                      </p:cBhvr>
                                      <p:to>
                                        <p:strVal val="visible"/>
                                      </p:to>
                                    </p:set>
                                    <p:animEffect transition="in" filter="fade">
                                      <p:cBhvr>
                                        <p:cTn id="171" dur="500"/>
                                        <p:tgtEl>
                                          <p:spTgt spid="38"/>
                                        </p:tgtEl>
                                      </p:cBhvr>
                                    </p:animEffect>
                                  </p:childTnLst>
                                </p:cTn>
                              </p:par>
                            </p:childTnLst>
                          </p:cTn>
                        </p:par>
                      </p:childTnLst>
                    </p:cTn>
                  </p:par>
                  <p:par>
                    <p:cTn id="172" fill="hold">
                      <p:stCondLst>
                        <p:cond delay="indefinite"/>
                      </p:stCondLst>
                      <p:childTnLst>
                        <p:par>
                          <p:cTn id="173" fill="hold">
                            <p:stCondLst>
                              <p:cond delay="0"/>
                            </p:stCondLst>
                            <p:childTnLst>
                              <p:par>
                                <p:cTn id="174" presetID="31" presetClass="entr" presetSubtype="0" fill="hold" grpId="0" nodeType="clickEffect">
                                  <p:stCondLst>
                                    <p:cond delay="0"/>
                                  </p:stCondLst>
                                  <p:childTnLst>
                                    <p:set>
                                      <p:cBhvr>
                                        <p:cTn id="175" dur="1" fill="hold">
                                          <p:stCondLst>
                                            <p:cond delay="0"/>
                                          </p:stCondLst>
                                        </p:cTn>
                                        <p:tgtEl>
                                          <p:spTgt spid="36"/>
                                        </p:tgtEl>
                                        <p:attrNameLst>
                                          <p:attrName>style.visibility</p:attrName>
                                        </p:attrNameLst>
                                      </p:cBhvr>
                                      <p:to>
                                        <p:strVal val="visible"/>
                                      </p:to>
                                    </p:set>
                                    <p:anim calcmode="lin" valueType="num">
                                      <p:cBhvr>
                                        <p:cTn id="176" dur="1000" fill="hold"/>
                                        <p:tgtEl>
                                          <p:spTgt spid="36"/>
                                        </p:tgtEl>
                                        <p:attrNameLst>
                                          <p:attrName>ppt_w</p:attrName>
                                        </p:attrNameLst>
                                      </p:cBhvr>
                                      <p:tavLst>
                                        <p:tav tm="0">
                                          <p:val>
                                            <p:fltVal val="0"/>
                                          </p:val>
                                        </p:tav>
                                        <p:tav tm="100000">
                                          <p:val>
                                            <p:strVal val="#ppt_w"/>
                                          </p:val>
                                        </p:tav>
                                      </p:tavLst>
                                    </p:anim>
                                    <p:anim calcmode="lin" valueType="num">
                                      <p:cBhvr>
                                        <p:cTn id="177" dur="1000" fill="hold"/>
                                        <p:tgtEl>
                                          <p:spTgt spid="36"/>
                                        </p:tgtEl>
                                        <p:attrNameLst>
                                          <p:attrName>ppt_h</p:attrName>
                                        </p:attrNameLst>
                                      </p:cBhvr>
                                      <p:tavLst>
                                        <p:tav tm="0">
                                          <p:val>
                                            <p:fltVal val="0"/>
                                          </p:val>
                                        </p:tav>
                                        <p:tav tm="100000">
                                          <p:val>
                                            <p:strVal val="#ppt_h"/>
                                          </p:val>
                                        </p:tav>
                                      </p:tavLst>
                                    </p:anim>
                                    <p:anim calcmode="lin" valueType="num">
                                      <p:cBhvr>
                                        <p:cTn id="178" dur="1000" fill="hold"/>
                                        <p:tgtEl>
                                          <p:spTgt spid="36"/>
                                        </p:tgtEl>
                                        <p:attrNameLst>
                                          <p:attrName>style.rotation</p:attrName>
                                        </p:attrNameLst>
                                      </p:cBhvr>
                                      <p:tavLst>
                                        <p:tav tm="0">
                                          <p:val>
                                            <p:fltVal val="90"/>
                                          </p:val>
                                        </p:tav>
                                        <p:tav tm="100000">
                                          <p:val>
                                            <p:fltVal val="0"/>
                                          </p:val>
                                        </p:tav>
                                      </p:tavLst>
                                    </p:anim>
                                    <p:animEffect transition="in" filter="fade">
                                      <p:cBhvr>
                                        <p:cTn id="179" dur="1000"/>
                                        <p:tgtEl>
                                          <p:spTgt spid="36"/>
                                        </p:tgtEl>
                                      </p:cBhvr>
                                    </p:animEffect>
                                  </p:childTnLst>
                                </p:cTn>
                              </p:par>
                            </p:childTnLst>
                          </p:cTn>
                        </p:par>
                      </p:childTnLst>
                    </p:cTn>
                  </p:par>
                  <p:par>
                    <p:cTn id="180" fill="hold">
                      <p:stCondLst>
                        <p:cond delay="indefinite"/>
                      </p:stCondLst>
                      <p:childTnLst>
                        <p:par>
                          <p:cTn id="181" fill="hold">
                            <p:stCondLst>
                              <p:cond delay="0"/>
                            </p:stCondLst>
                            <p:childTnLst>
                              <p:par>
                                <p:cTn id="182" presetID="31" presetClass="entr" presetSubtype="0" fill="hold" grpId="0" nodeType="clickEffect">
                                  <p:stCondLst>
                                    <p:cond delay="0"/>
                                  </p:stCondLst>
                                  <p:childTnLst>
                                    <p:set>
                                      <p:cBhvr>
                                        <p:cTn id="183" dur="1" fill="hold">
                                          <p:stCondLst>
                                            <p:cond delay="0"/>
                                          </p:stCondLst>
                                        </p:cTn>
                                        <p:tgtEl>
                                          <p:spTgt spid="37"/>
                                        </p:tgtEl>
                                        <p:attrNameLst>
                                          <p:attrName>style.visibility</p:attrName>
                                        </p:attrNameLst>
                                      </p:cBhvr>
                                      <p:to>
                                        <p:strVal val="visible"/>
                                      </p:to>
                                    </p:set>
                                    <p:anim calcmode="lin" valueType="num">
                                      <p:cBhvr>
                                        <p:cTn id="184" dur="1000" fill="hold"/>
                                        <p:tgtEl>
                                          <p:spTgt spid="37"/>
                                        </p:tgtEl>
                                        <p:attrNameLst>
                                          <p:attrName>ppt_w</p:attrName>
                                        </p:attrNameLst>
                                      </p:cBhvr>
                                      <p:tavLst>
                                        <p:tav tm="0">
                                          <p:val>
                                            <p:fltVal val="0"/>
                                          </p:val>
                                        </p:tav>
                                        <p:tav tm="100000">
                                          <p:val>
                                            <p:strVal val="#ppt_w"/>
                                          </p:val>
                                        </p:tav>
                                      </p:tavLst>
                                    </p:anim>
                                    <p:anim calcmode="lin" valueType="num">
                                      <p:cBhvr>
                                        <p:cTn id="185" dur="1000" fill="hold"/>
                                        <p:tgtEl>
                                          <p:spTgt spid="37"/>
                                        </p:tgtEl>
                                        <p:attrNameLst>
                                          <p:attrName>ppt_h</p:attrName>
                                        </p:attrNameLst>
                                      </p:cBhvr>
                                      <p:tavLst>
                                        <p:tav tm="0">
                                          <p:val>
                                            <p:fltVal val="0"/>
                                          </p:val>
                                        </p:tav>
                                        <p:tav tm="100000">
                                          <p:val>
                                            <p:strVal val="#ppt_h"/>
                                          </p:val>
                                        </p:tav>
                                      </p:tavLst>
                                    </p:anim>
                                    <p:anim calcmode="lin" valueType="num">
                                      <p:cBhvr>
                                        <p:cTn id="186" dur="1000" fill="hold"/>
                                        <p:tgtEl>
                                          <p:spTgt spid="37"/>
                                        </p:tgtEl>
                                        <p:attrNameLst>
                                          <p:attrName>style.rotation</p:attrName>
                                        </p:attrNameLst>
                                      </p:cBhvr>
                                      <p:tavLst>
                                        <p:tav tm="0">
                                          <p:val>
                                            <p:fltVal val="90"/>
                                          </p:val>
                                        </p:tav>
                                        <p:tav tm="100000">
                                          <p:val>
                                            <p:fltVal val="0"/>
                                          </p:val>
                                        </p:tav>
                                      </p:tavLst>
                                    </p:anim>
                                    <p:animEffect transition="in" filter="fade">
                                      <p:cBhvr>
                                        <p:cTn id="18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6" grpId="0"/>
      <p:bldP spid="17" grpId="0"/>
      <p:bldP spid="22" grpId="0"/>
      <p:bldP spid="23" grpId="0" animBg="1"/>
      <p:bldP spid="24" grpId="0" animBg="1"/>
      <p:bldP spid="27" grpId="0"/>
      <p:bldP spid="28" grpId="0"/>
      <p:bldP spid="29" grpId="0" animBg="1"/>
      <p:bldP spid="30" grpId="0" animBg="1"/>
      <p:bldP spid="2" grpId="0"/>
      <p:bldP spid="3" grpId="0"/>
      <p:bldP spid="7" grpId="0"/>
      <p:bldP spid="26" grpId="0"/>
      <p:bldP spid="32" grpId="0"/>
      <p:bldP spid="34" grpId="0"/>
      <p:bldP spid="35" grpId="0"/>
      <p:bldP spid="36" grpId="0"/>
      <p:bldP spid="37"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432A062-2A28-DE3B-237B-6EA7A847A6B3}"/>
              </a:ext>
            </a:extLst>
          </p:cNvPr>
          <p:cNvCxnSpPr>
            <a:cxnSpLocks/>
            <a:stCxn id="4" idx="3"/>
            <a:endCxn id="6" idx="1"/>
          </p:cNvCxnSpPr>
          <p:nvPr/>
        </p:nvCxnSpPr>
        <p:spPr>
          <a:xfrm>
            <a:off x="4513943" y="3429000"/>
            <a:ext cx="404948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3" name="Graphic 22" descr="Document outline">
            <a:extLst>
              <a:ext uri="{FF2B5EF4-FFF2-40B4-BE49-F238E27FC236}">
                <a16:creationId xmlns:a16="http://schemas.microsoft.com/office/drawing/2014/main" id="{797C924D-00FF-688A-34D5-7CBF6B2365DD}"/>
              </a:ext>
            </a:extLst>
          </p:cNvPr>
          <p:cNvPicPr>
            <a:picLocks noChangeAspect="1"/>
          </p:cNvPicPr>
          <p:nvPr/>
        </p:nvPicPr>
        <p:blipFill>
          <a:blip r:embed="rId2">
            <a:extLst>
              <a:ext uri="{96DAC541-7B7A-43D3-8B79-37D633B846F1}">
                <asvg:svgBlip xmlns:asvg="http://schemas.microsoft.com/office/drawing/2016/SVG/main" r:embed="rId3"/>
              </a:ext>
            </a:extLst>
          </a:blip>
          <a:srcRect l="17893" t="6563" r="16890" b="6146"/>
          <a:stretch/>
        </p:blipFill>
        <p:spPr>
          <a:xfrm>
            <a:off x="3844893" y="2624158"/>
            <a:ext cx="501012" cy="670585"/>
          </a:xfrm>
          <a:prstGeom prst="rect">
            <a:avLst/>
          </a:prstGeom>
        </p:spPr>
      </p:pic>
      <p:pic>
        <p:nvPicPr>
          <p:cNvPr id="24" name="Graphic 23" descr="Document outline">
            <a:extLst>
              <a:ext uri="{FF2B5EF4-FFF2-40B4-BE49-F238E27FC236}">
                <a16:creationId xmlns:a16="http://schemas.microsoft.com/office/drawing/2014/main" id="{288A262F-A5E4-99AE-49F9-F5CC56A65484}"/>
              </a:ext>
            </a:extLst>
          </p:cNvPr>
          <p:cNvPicPr>
            <a:picLocks noChangeAspect="1"/>
          </p:cNvPicPr>
          <p:nvPr/>
        </p:nvPicPr>
        <p:blipFill>
          <a:blip r:embed="rId2">
            <a:extLst>
              <a:ext uri="{96DAC541-7B7A-43D3-8B79-37D633B846F1}">
                <asvg:svgBlip xmlns:asvg="http://schemas.microsoft.com/office/drawing/2016/SVG/main" r:embed="rId3"/>
              </a:ext>
            </a:extLst>
          </a:blip>
          <a:srcRect l="17893" t="6563" r="16890" b="6146"/>
          <a:stretch/>
        </p:blipFill>
        <p:spPr>
          <a:xfrm>
            <a:off x="3844893" y="3491036"/>
            <a:ext cx="501012" cy="670585"/>
          </a:xfrm>
          <a:prstGeom prst="rect">
            <a:avLst/>
          </a:prstGeom>
        </p:spPr>
      </p:pic>
      <p:sp>
        <p:nvSpPr>
          <p:cNvPr id="4" name="Rectangle: Rounded Corners 3">
            <a:extLst>
              <a:ext uri="{FF2B5EF4-FFF2-40B4-BE49-F238E27FC236}">
                <a16:creationId xmlns:a16="http://schemas.microsoft.com/office/drawing/2014/main" id="{5C7ABEA1-7FF1-D2C4-C9FA-DBB40F77102A}"/>
              </a:ext>
            </a:extLst>
          </p:cNvPr>
          <p:cNvSpPr/>
          <p:nvPr/>
        </p:nvSpPr>
        <p:spPr>
          <a:xfrm>
            <a:off x="232229" y="2500085"/>
            <a:ext cx="4281714" cy="185783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t>Working directory</a:t>
            </a:r>
          </a:p>
        </p:txBody>
      </p:sp>
      <p:sp>
        <p:nvSpPr>
          <p:cNvPr id="6" name="Rectangle: Rounded Corners 5">
            <a:extLst>
              <a:ext uri="{FF2B5EF4-FFF2-40B4-BE49-F238E27FC236}">
                <a16:creationId xmlns:a16="http://schemas.microsoft.com/office/drawing/2014/main" id="{D38129C3-AFD3-8360-1546-32B8B291EF94}"/>
              </a:ext>
            </a:extLst>
          </p:cNvPr>
          <p:cNvSpPr/>
          <p:nvPr/>
        </p:nvSpPr>
        <p:spPr>
          <a:xfrm>
            <a:off x="8563430" y="2500085"/>
            <a:ext cx="3396341" cy="185783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repository</a:t>
            </a:r>
          </a:p>
        </p:txBody>
      </p:sp>
    </p:spTree>
    <p:extLst>
      <p:ext uri="{BB962C8B-B14F-4D97-AF65-F5344CB8AC3E}">
        <p14:creationId xmlns:p14="http://schemas.microsoft.com/office/powerpoint/2010/main" val="43977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repeatCount="indefinite" accel="50000" decel="50000" fill="hold" nodeType="clickEffect">
                                  <p:stCondLst>
                                    <p:cond delay="0"/>
                                  </p:stCondLst>
                                  <p:childTnLst>
                                    <p:animMotion origin="layout" path="M -0.00495 0.0044 L 0.45338 0.00232 " pathEditMode="relative" ptsTypes="AA">
                                      <p:cBhvr>
                                        <p:cTn id="14" dur="2000" fill="hold"/>
                                        <p:tgtEl>
                                          <p:spTgt spid="23"/>
                                        </p:tgtEl>
                                        <p:attrNameLst>
                                          <p:attrName>ppt_x</p:attrName>
                                          <p:attrName>ppt_y</p:attrName>
                                        </p:attrNameLst>
                                      </p:cBhvr>
                                    </p:animMotion>
                                  </p:childTnLst>
                                </p:cTn>
                              </p:par>
                              <p:par>
                                <p:cTn id="15" presetID="0" presetClass="path" presetSubtype="0" repeatCount="indefinite" accel="50000" decel="50000" fill="hold" nodeType="withEffect">
                                  <p:stCondLst>
                                    <p:cond delay="500"/>
                                  </p:stCondLst>
                                  <p:childTnLst>
                                    <p:animMotion origin="layout" path="M -0.00378 0.00509 L 0.44622 0.00093 " pathEditMode="relative" ptsTypes="AA">
                                      <p:cBhvr>
                                        <p:cTn id="16"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C7ABEA1-7FF1-D2C4-C9FA-DBB40F77102A}"/>
              </a:ext>
            </a:extLst>
          </p:cNvPr>
          <p:cNvSpPr/>
          <p:nvPr/>
        </p:nvSpPr>
        <p:spPr>
          <a:xfrm>
            <a:off x="232229" y="348342"/>
            <a:ext cx="3120571" cy="115388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t>Working directory</a:t>
            </a:r>
          </a:p>
        </p:txBody>
      </p:sp>
      <p:sp>
        <p:nvSpPr>
          <p:cNvPr id="5" name="Rectangle: Rounded Corners 4">
            <a:extLst>
              <a:ext uri="{FF2B5EF4-FFF2-40B4-BE49-F238E27FC236}">
                <a16:creationId xmlns:a16="http://schemas.microsoft.com/office/drawing/2014/main" id="{846055F4-0055-D5AE-6693-6EFB5DB93A4D}"/>
              </a:ext>
            </a:extLst>
          </p:cNvPr>
          <p:cNvSpPr/>
          <p:nvPr/>
        </p:nvSpPr>
        <p:spPr>
          <a:xfrm>
            <a:off x="5094513" y="348342"/>
            <a:ext cx="2278744" cy="115388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a:t>Staging</a:t>
            </a:r>
            <a:r>
              <a:rPr lang="en-US" dirty="0"/>
              <a:t> </a:t>
            </a:r>
            <a:r>
              <a:rPr lang="en-US" sz="2400" dirty="0"/>
              <a:t>area</a:t>
            </a:r>
          </a:p>
        </p:txBody>
      </p:sp>
      <p:sp>
        <p:nvSpPr>
          <p:cNvPr id="6" name="Rectangle: Rounded Corners 5">
            <a:extLst>
              <a:ext uri="{FF2B5EF4-FFF2-40B4-BE49-F238E27FC236}">
                <a16:creationId xmlns:a16="http://schemas.microsoft.com/office/drawing/2014/main" id="{D38129C3-AFD3-8360-1546-32B8B291EF94}"/>
              </a:ext>
            </a:extLst>
          </p:cNvPr>
          <p:cNvSpPr/>
          <p:nvPr/>
        </p:nvSpPr>
        <p:spPr>
          <a:xfrm>
            <a:off x="9114970" y="348341"/>
            <a:ext cx="2583542" cy="115388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a:t>
            </a:r>
            <a:r>
              <a:rPr lang="en-US" sz="2400" dirty="0"/>
              <a:t>git</a:t>
            </a:r>
            <a:r>
              <a:rPr lang="en-US" dirty="0"/>
              <a:t> </a:t>
            </a:r>
            <a:r>
              <a:rPr lang="en-US" sz="2400" dirty="0"/>
              <a:t>directory</a:t>
            </a:r>
          </a:p>
          <a:p>
            <a:pPr algn="ctr"/>
            <a:r>
              <a:rPr lang="en-US" sz="2400" dirty="0"/>
              <a:t>(repository)</a:t>
            </a:r>
          </a:p>
        </p:txBody>
      </p:sp>
      <p:sp>
        <p:nvSpPr>
          <p:cNvPr id="3" name="Rectangle 2">
            <a:extLst>
              <a:ext uri="{FF2B5EF4-FFF2-40B4-BE49-F238E27FC236}">
                <a16:creationId xmlns:a16="http://schemas.microsoft.com/office/drawing/2014/main" id="{B6B2632B-D2F8-A7AD-2424-2D6537656346}"/>
              </a:ext>
            </a:extLst>
          </p:cNvPr>
          <p:cNvSpPr/>
          <p:nvPr/>
        </p:nvSpPr>
        <p:spPr>
          <a:xfrm>
            <a:off x="232228" y="2358575"/>
            <a:ext cx="3120571" cy="378822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97F65A7-C597-C613-C38E-12FE42509E58}"/>
              </a:ext>
            </a:extLst>
          </p:cNvPr>
          <p:cNvSpPr/>
          <p:nvPr/>
        </p:nvSpPr>
        <p:spPr>
          <a:xfrm>
            <a:off x="4673600" y="2358575"/>
            <a:ext cx="3041510" cy="378822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62B344-1074-3556-5E15-D3051847F3B5}"/>
              </a:ext>
            </a:extLst>
          </p:cNvPr>
          <p:cNvSpPr/>
          <p:nvPr/>
        </p:nvSpPr>
        <p:spPr>
          <a:xfrm>
            <a:off x="9034376" y="2358574"/>
            <a:ext cx="3041509" cy="378822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9" name="Graphic 8" descr="Document outline">
            <a:extLst>
              <a:ext uri="{FF2B5EF4-FFF2-40B4-BE49-F238E27FC236}">
                <a16:creationId xmlns:a16="http://schemas.microsoft.com/office/drawing/2014/main" id="{A7E2141E-1124-F273-10B4-59309D2A64B3}"/>
              </a:ext>
            </a:extLst>
          </p:cNvPr>
          <p:cNvPicPr>
            <a:picLocks noChangeAspect="1"/>
          </p:cNvPicPr>
          <p:nvPr/>
        </p:nvPicPr>
        <p:blipFill>
          <a:blip r:embed="rId3">
            <a:extLst>
              <a:ext uri="{96DAC541-7B7A-43D3-8B79-37D633B846F1}">
                <asvg:svgBlip xmlns:asvg="http://schemas.microsoft.com/office/drawing/2016/SVG/main" r:embed="rId4"/>
              </a:ext>
            </a:extLst>
          </a:blip>
          <a:srcRect l="17893" t="6563" r="16890" b="6146"/>
          <a:stretch/>
        </p:blipFill>
        <p:spPr>
          <a:xfrm>
            <a:off x="1433846" y="3772626"/>
            <a:ext cx="717334" cy="960124"/>
          </a:xfrm>
          <a:prstGeom prst="rect">
            <a:avLst/>
          </a:prstGeom>
        </p:spPr>
      </p:pic>
      <p:pic>
        <p:nvPicPr>
          <p:cNvPr id="10" name="Graphic 9" descr="Document outline">
            <a:extLst>
              <a:ext uri="{FF2B5EF4-FFF2-40B4-BE49-F238E27FC236}">
                <a16:creationId xmlns:a16="http://schemas.microsoft.com/office/drawing/2014/main" id="{FDFAEF20-CD14-8053-7A63-D94274035D7D}"/>
              </a:ext>
            </a:extLst>
          </p:cNvPr>
          <p:cNvPicPr>
            <a:picLocks noChangeAspect="1"/>
          </p:cNvPicPr>
          <p:nvPr/>
        </p:nvPicPr>
        <p:blipFill>
          <a:blip r:embed="rId5">
            <a:extLst>
              <a:ext uri="{96DAC541-7B7A-43D3-8B79-37D633B846F1}">
                <asvg:svgBlip xmlns:asvg="http://schemas.microsoft.com/office/drawing/2016/SVG/main" r:embed="rId6"/>
              </a:ext>
            </a:extLst>
          </a:blip>
          <a:srcRect l="17893" t="6563" r="16890" b="6146"/>
          <a:stretch/>
        </p:blipFill>
        <p:spPr>
          <a:xfrm>
            <a:off x="1433846" y="4959715"/>
            <a:ext cx="717334" cy="960124"/>
          </a:xfrm>
          <a:prstGeom prst="rect">
            <a:avLst/>
          </a:prstGeom>
        </p:spPr>
      </p:pic>
      <p:pic>
        <p:nvPicPr>
          <p:cNvPr id="17" name="Graphic 16" descr="Document outline">
            <a:extLst>
              <a:ext uri="{FF2B5EF4-FFF2-40B4-BE49-F238E27FC236}">
                <a16:creationId xmlns:a16="http://schemas.microsoft.com/office/drawing/2014/main" id="{57D607D2-EB5F-9E55-2399-62B09777B10E}"/>
              </a:ext>
            </a:extLst>
          </p:cNvPr>
          <p:cNvPicPr>
            <a:picLocks noChangeAspect="1"/>
          </p:cNvPicPr>
          <p:nvPr/>
        </p:nvPicPr>
        <p:blipFill>
          <a:blip r:embed="rId7">
            <a:extLst>
              <a:ext uri="{96DAC541-7B7A-43D3-8B79-37D633B846F1}">
                <asvg:svgBlip xmlns:asvg="http://schemas.microsoft.com/office/drawing/2016/SVG/main" r:embed="rId8"/>
              </a:ext>
            </a:extLst>
          </a:blip>
          <a:srcRect l="17893" t="6563" r="16890" b="6146"/>
          <a:stretch/>
        </p:blipFill>
        <p:spPr>
          <a:xfrm>
            <a:off x="1433846" y="2515877"/>
            <a:ext cx="717334" cy="960124"/>
          </a:xfrm>
          <a:prstGeom prst="rect">
            <a:avLst/>
          </a:prstGeom>
        </p:spPr>
      </p:pic>
      <p:cxnSp>
        <p:nvCxnSpPr>
          <p:cNvPr id="19" name="Straight Arrow Connector 18">
            <a:extLst>
              <a:ext uri="{FF2B5EF4-FFF2-40B4-BE49-F238E27FC236}">
                <a16:creationId xmlns:a16="http://schemas.microsoft.com/office/drawing/2014/main" id="{89E10115-DD00-3735-F467-CC1131862447}"/>
              </a:ext>
            </a:extLst>
          </p:cNvPr>
          <p:cNvCxnSpPr>
            <a:cxnSpLocks/>
            <a:stCxn id="3" idx="3"/>
            <a:endCxn id="7" idx="1"/>
          </p:cNvCxnSpPr>
          <p:nvPr/>
        </p:nvCxnSpPr>
        <p:spPr>
          <a:xfrm>
            <a:off x="3352799" y="4252690"/>
            <a:ext cx="132080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793E8973-FA2F-E367-AF3C-DB4BD26B84A1}"/>
              </a:ext>
            </a:extLst>
          </p:cNvPr>
          <p:cNvCxnSpPr>
            <a:cxnSpLocks/>
            <a:stCxn id="7" idx="3"/>
            <a:endCxn id="8" idx="1"/>
          </p:cNvCxnSpPr>
          <p:nvPr/>
        </p:nvCxnSpPr>
        <p:spPr>
          <a:xfrm flipV="1">
            <a:off x="7715110" y="4252689"/>
            <a:ext cx="1319266"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ED86E125-0F7B-FE5A-D1EB-5AA19CD0C6BB}"/>
              </a:ext>
            </a:extLst>
          </p:cNvPr>
          <p:cNvSpPr txBox="1"/>
          <p:nvPr/>
        </p:nvSpPr>
        <p:spPr>
          <a:xfrm>
            <a:off x="232228" y="6155715"/>
            <a:ext cx="2285998" cy="707886"/>
          </a:xfrm>
          <a:prstGeom prst="rect">
            <a:avLst/>
          </a:prstGeom>
          <a:noFill/>
        </p:spPr>
        <p:txBody>
          <a:bodyPr wrap="square" rtlCol="0">
            <a:spAutoFit/>
          </a:bodyPr>
          <a:lstStyle/>
          <a:p>
            <a:r>
              <a:rPr lang="en-US" sz="4000" dirty="0">
                <a:solidFill>
                  <a:srgbClr val="C00000"/>
                </a:solidFill>
              </a:rPr>
              <a:t>untraced</a:t>
            </a:r>
          </a:p>
        </p:txBody>
      </p:sp>
      <p:sp>
        <p:nvSpPr>
          <p:cNvPr id="27" name="TextBox 26">
            <a:extLst>
              <a:ext uri="{FF2B5EF4-FFF2-40B4-BE49-F238E27FC236}">
                <a16:creationId xmlns:a16="http://schemas.microsoft.com/office/drawing/2014/main" id="{5FB6CE4D-CB99-535A-E567-6E137F54935B}"/>
              </a:ext>
            </a:extLst>
          </p:cNvPr>
          <p:cNvSpPr txBox="1"/>
          <p:nvPr/>
        </p:nvSpPr>
        <p:spPr>
          <a:xfrm>
            <a:off x="928914" y="1659527"/>
            <a:ext cx="2090057" cy="707886"/>
          </a:xfrm>
          <a:prstGeom prst="rect">
            <a:avLst/>
          </a:prstGeom>
          <a:noFill/>
        </p:spPr>
        <p:txBody>
          <a:bodyPr wrap="square" rtlCol="0">
            <a:spAutoFit/>
          </a:bodyPr>
          <a:lstStyle/>
          <a:p>
            <a:r>
              <a:rPr lang="en-US" sz="4000" dirty="0">
                <a:solidFill>
                  <a:schemeClr val="tx1">
                    <a:lumMod val="95000"/>
                    <a:lumOff val="5000"/>
                  </a:schemeClr>
                </a:solidFill>
              </a:rPr>
              <a:t>Git init</a:t>
            </a:r>
          </a:p>
        </p:txBody>
      </p:sp>
      <p:sp>
        <p:nvSpPr>
          <p:cNvPr id="28" name="TextBox 27">
            <a:extLst>
              <a:ext uri="{FF2B5EF4-FFF2-40B4-BE49-F238E27FC236}">
                <a16:creationId xmlns:a16="http://schemas.microsoft.com/office/drawing/2014/main" id="{F6188587-F580-6249-2D1D-672F66077E8B}"/>
              </a:ext>
            </a:extLst>
          </p:cNvPr>
          <p:cNvSpPr txBox="1"/>
          <p:nvPr/>
        </p:nvSpPr>
        <p:spPr>
          <a:xfrm>
            <a:off x="3274503" y="3729468"/>
            <a:ext cx="1477391" cy="523220"/>
          </a:xfrm>
          <a:prstGeom prst="rect">
            <a:avLst/>
          </a:prstGeom>
          <a:noFill/>
        </p:spPr>
        <p:txBody>
          <a:bodyPr wrap="square" rtlCol="0">
            <a:spAutoFit/>
          </a:bodyPr>
          <a:lstStyle/>
          <a:p>
            <a:r>
              <a:rPr lang="en-US" sz="2800" b="1" dirty="0">
                <a:solidFill>
                  <a:schemeClr val="tx1">
                    <a:lumMod val="95000"/>
                    <a:lumOff val="5000"/>
                  </a:schemeClr>
                </a:solidFill>
              </a:rPr>
              <a:t>Git add</a:t>
            </a:r>
          </a:p>
        </p:txBody>
      </p:sp>
      <p:sp>
        <p:nvSpPr>
          <p:cNvPr id="29" name="TextBox 28">
            <a:extLst>
              <a:ext uri="{FF2B5EF4-FFF2-40B4-BE49-F238E27FC236}">
                <a16:creationId xmlns:a16="http://schemas.microsoft.com/office/drawing/2014/main" id="{D70C7CE2-E938-704D-BF4E-4BF47A6503D8}"/>
              </a:ext>
            </a:extLst>
          </p:cNvPr>
          <p:cNvSpPr txBox="1"/>
          <p:nvPr/>
        </p:nvSpPr>
        <p:spPr>
          <a:xfrm>
            <a:off x="7636046" y="3729468"/>
            <a:ext cx="1477391" cy="400110"/>
          </a:xfrm>
          <a:prstGeom prst="rect">
            <a:avLst/>
          </a:prstGeom>
          <a:noFill/>
        </p:spPr>
        <p:txBody>
          <a:bodyPr wrap="square" rtlCol="0">
            <a:spAutoFit/>
          </a:bodyPr>
          <a:lstStyle/>
          <a:p>
            <a:r>
              <a:rPr lang="en-US" sz="2000" b="1" dirty="0">
                <a:solidFill>
                  <a:schemeClr val="tx1">
                    <a:lumMod val="95000"/>
                    <a:lumOff val="5000"/>
                  </a:schemeClr>
                </a:solidFill>
              </a:rPr>
              <a:t>Git commit</a:t>
            </a:r>
          </a:p>
        </p:txBody>
      </p:sp>
      <p:sp>
        <p:nvSpPr>
          <p:cNvPr id="33" name="TextBox 32">
            <a:extLst>
              <a:ext uri="{FF2B5EF4-FFF2-40B4-BE49-F238E27FC236}">
                <a16:creationId xmlns:a16="http://schemas.microsoft.com/office/drawing/2014/main" id="{79A5D2E2-48B0-18ED-8434-01CA6650720D}"/>
              </a:ext>
            </a:extLst>
          </p:cNvPr>
          <p:cNvSpPr txBox="1"/>
          <p:nvPr/>
        </p:nvSpPr>
        <p:spPr>
          <a:xfrm>
            <a:off x="3018971" y="6155715"/>
            <a:ext cx="2576287" cy="707886"/>
          </a:xfrm>
          <a:prstGeom prst="rect">
            <a:avLst/>
          </a:prstGeom>
          <a:noFill/>
        </p:spPr>
        <p:txBody>
          <a:bodyPr wrap="square" rtlCol="0">
            <a:spAutoFit/>
          </a:bodyPr>
          <a:lstStyle/>
          <a:p>
            <a:r>
              <a:rPr lang="en-US" sz="4000" dirty="0">
                <a:solidFill>
                  <a:schemeClr val="accent6">
                    <a:lumMod val="50000"/>
                  </a:schemeClr>
                </a:solidFill>
              </a:rPr>
              <a:t>traced</a:t>
            </a:r>
          </a:p>
        </p:txBody>
      </p:sp>
    </p:spTree>
    <p:extLst>
      <p:ext uri="{BB962C8B-B14F-4D97-AF65-F5344CB8AC3E}">
        <p14:creationId xmlns:p14="http://schemas.microsoft.com/office/powerpoint/2010/main" val="357350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Effect transition="in" filter="wipe(left)">
                                      <p:cBhvr>
                                        <p:cTn id="31" dur="500"/>
                                        <p:tgtEl>
                                          <p:spTgt spid="2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fade">
                                      <p:cBhvr>
                                        <p:cTn id="36" dur="500"/>
                                        <p:tgtEl>
                                          <p:spTgt spid="3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0.00652 0.00555 L 0.37447 0.00555 " pathEditMode="relative" ptsTypes="AA">
                                      <p:cBhvr>
                                        <p:cTn id="40" dur="2000" fill="hold"/>
                                        <p:tgtEl>
                                          <p:spTgt spid="17"/>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534 0.00856 L 0.372 -0.0125 " pathEditMode="relative" ptsTypes="AA">
                                      <p:cBhvr>
                                        <p:cTn id="44" dur="2000" fill="hold"/>
                                        <p:tgtEl>
                                          <p:spTgt spid="9"/>
                                        </p:tgtEl>
                                        <p:attrNameLst>
                                          <p:attrName>ppt_x</p:attrName>
                                          <p:attrName>ppt_y</p:attrName>
                                        </p:attrNameLst>
                                      </p:cBhvr>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652 0.00486 L 0.37083 -0.00371 " pathEditMode="relative" ptsTypes="AA">
                                      <p:cBhvr>
                                        <p:cTn id="48" dur="2000" fill="hold"/>
                                        <p:tgtEl>
                                          <p:spTgt spid="10"/>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9">
                                            <p:txEl>
                                              <p:pRg st="0" end="0"/>
                                            </p:txEl>
                                          </p:spTgt>
                                        </p:tgtEl>
                                        <p:attrNameLst>
                                          <p:attrName>style.visibility</p:attrName>
                                        </p:attrNameLst>
                                      </p:cBhvr>
                                      <p:to>
                                        <p:strVal val="visible"/>
                                      </p:to>
                                    </p:set>
                                    <p:animEffect transition="in" filter="wipe(left)">
                                      <p:cBhvr>
                                        <p:cTn id="53" dur="500"/>
                                        <p:tgtEl>
                                          <p:spTgt spid="29">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nodeType="clickEffect">
                                  <p:stCondLst>
                                    <p:cond delay="0"/>
                                  </p:stCondLst>
                                  <p:childTnLst>
                                    <p:animMotion origin="layout" path="M 0.38281 0.00972 L 0.73281 0.00972 " pathEditMode="relative" ptsTypes="AA">
                                      <p:cBhvr>
                                        <p:cTn id="57" dur="2000" fill="hold"/>
                                        <p:tgtEl>
                                          <p:spTgt spid="1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37916 -0.00394 L 0.73151 -0.0125 " pathEditMode="relative" ptsTypes="AA">
                                      <p:cBhvr>
                                        <p:cTn id="59" dur="2000" fill="hold"/>
                                        <p:tgtEl>
                                          <p:spTgt spid="9"/>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38281 0.00277 L 0.73281 -0.00162 " pathEditMode="relative" ptsTypes="AA">
                                      <p:cBhvr>
                                        <p:cTn id="61"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849AD-8484-9DAA-927F-3D967EF4302B}"/>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Install git</a:t>
            </a:r>
            <a:br>
              <a:rPr lang="en-US" sz="5200" kern="1200">
                <a:solidFill>
                  <a:schemeClr val="tx1"/>
                </a:solidFill>
                <a:latin typeface="+mj-lt"/>
                <a:ea typeface="+mj-ea"/>
                <a:cs typeface="+mj-cs"/>
              </a:rPr>
            </a:br>
            <a:r>
              <a:rPr lang="en-US" sz="5200" kern="1200">
                <a:solidFill>
                  <a:schemeClr val="tx1"/>
                </a:solidFill>
                <a:latin typeface="+mj-lt"/>
                <a:ea typeface="+mj-ea"/>
                <a:cs typeface="+mj-cs"/>
                <a:hlinkClick r:id="rId2"/>
              </a:rPr>
              <a:t>from here</a:t>
            </a:r>
            <a:endParaRPr lang="en-US" sz="5200" kern="1200">
              <a:solidFill>
                <a:schemeClr val="tx1"/>
              </a:solidFill>
              <a:latin typeface="+mj-lt"/>
              <a:ea typeface="+mj-ea"/>
              <a:cs typeface="+mj-cs"/>
            </a:endParaRPr>
          </a:p>
        </p:txBody>
      </p:sp>
      <p:pic>
        <p:nvPicPr>
          <p:cNvPr id="13" name="Graphic 12" descr="Marker">
            <a:extLst>
              <a:ext uri="{FF2B5EF4-FFF2-40B4-BE49-F238E27FC236}">
                <a16:creationId xmlns:a16="http://schemas.microsoft.com/office/drawing/2014/main" id="{6B77082E-1E00-73FC-774E-AD9630355A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549" y="2776619"/>
            <a:ext cx="1289051" cy="1289051"/>
          </a:xfrm>
          <a:prstGeom prst="rect">
            <a:avLst/>
          </a:prstGeom>
        </p:spPr>
      </p:pic>
      <p:pic>
        <p:nvPicPr>
          <p:cNvPr id="15" name="Graphic 14" descr="Marker">
            <a:extLst>
              <a:ext uri="{FF2B5EF4-FFF2-40B4-BE49-F238E27FC236}">
                <a16:creationId xmlns:a16="http://schemas.microsoft.com/office/drawing/2014/main" id="{616CE9B0-6B1E-427A-AE33-7DC04EA0CE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4258044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C13708-4BD0-CB32-6E83-264E6E2FCD99}"/>
              </a:ext>
            </a:extLst>
          </p:cNvPr>
          <p:cNvSpPr>
            <a:spLocks noGrp="1"/>
          </p:cNvSpPr>
          <p:nvPr>
            <p:ph type="title"/>
          </p:nvPr>
        </p:nvSpPr>
        <p:spPr>
          <a:xfrm>
            <a:off x="838200" y="1195697"/>
            <a:ext cx="3200400" cy="4238118"/>
          </a:xfrm>
        </p:spPr>
        <p:txBody>
          <a:bodyPr>
            <a:normAutofit/>
          </a:bodyPr>
          <a:lstStyle/>
          <a:p>
            <a:r>
              <a:rPr lang="en-US" b="1">
                <a:solidFill>
                  <a:schemeClr val="bg1"/>
                </a:solidFill>
              </a:rPr>
              <a:t>Using Git with Command Line</a:t>
            </a:r>
            <a:endParaRPr lang="en-US">
              <a:solidFill>
                <a:schemeClr val="bg1"/>
              </a:solidFill>
            </a:endParaRPr>
          </a:p>
        </p:txBody>
      </p:sp>
      <p:grpSp>
        <p:nvGrpSpPr>
          <p:cNvPr id="14"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5" name="Freeform: Shape 1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3" name="Freeform: Shape 22">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6" name="Rectangle 1">
            <a:extLst>
              <a:ext uri="{FF2B5EF4-FFF2-40B4-BE49-F238E27FC236}">
                <a16:creationId xmlns:a16="http://schemas.microsoft.com/office/drawing/2014/main" id="{26ADAAD2-6526-8AA5-26C1-C1753F1D25E0}"/>
              </a:ext>
            </a:extLst>
          </p:cNvPr>
          <p:cNvGraphicFramePr>
            <a:graphicFrameLocks noGrp="1"/>
          </p:cNvGraphicFramePr>
          <p:nvPr>
            <p:ph idx="1"/>
            <p:extLst>
              <p:ext uri="{D42A27DB-BD31-4B8C-83A1-F6EECF244321}">
                <p14:modId xmlns:p14="http://schemas.microsoft.com/office/powerpoint/2010/main" val="1322840994"/>
              </p:ext>
            </p:extLst>
          </p:nvPr>
        </p:nvGraphicFramePr>
        <p:xfrm>
          <a:off x="5134398" y="477540"/>
          <a:ext cx="6919057" cy="5953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05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7E69B-C154-9585-DA8C-7F9D9D6AD2D5}"/>
              </a:ext>
            </a:extLst>
          </p:cNvPr>
          <p:cNvSpPr>
            <a:spLocks noGrp="1"/>
          </p:cNvSpPr>
          <p:nvPr>
            <p:ph type="title"/>
          </p:nvPr>
        </p:nvSpPr>
        <p:spPr>
          <a:xfrm>
            <a:off x="1043631" y="873940"/>
            <a:ext cx="4928291" cy="1035781"/>
          </a:xfrm>
        </p:spPr>
        <p:txBody>
          <a:bodyPr anchor="ctr">
            <a:normAutofit/>
          </a:bodyPr>
          <a:lstStyle/>
          <a:p>
            <a:r>
              <a:rPr lang="en-US" sz="5400" dirty="0"/>
              <a:t>Reference</a:t>
            </a:r>
            <a:endParaRPr lang="en-US" sz="3600" dirty="0"/>
          </a:p>
        </p:txBody>
      </p:sp>
      <p:sp>
        <p:nvSpPr>
          <p:cNvPr id="7" name="Content Placeholder 6">
            <a:extLst>
              <a:ext uri="{FF2B5EF4-FFF2-40B4-BE49-F238E27FC236}">
                <a16:creationId xmlns:a16="http://schemas.microsoft.com/office/drawing/2014/main" id="{0E281420-6BB6-4354-5EF5-2604C4347FEC}"/>
              </a:ext>
            </a:extLst>
          </p:cNvPr>
          <p:cNvSpPr>
            <a:spLocks noGrp="1"/>
          </p:cNvSpPr>
          <p:nvPr>
            <p:ph idx="1"/>
          </p:nvPr>
        </p:nvSpPr>
        <p:spPr>
          <a:xfrm>
            <a:off x="1045029" y="2524721"/>
            <a:ext cx="4991629" cy="3677123"/>
          </a:xfrm>
        </p:spPr>
        <p:txBody>
          <a:bodyPr anchor="ctr">
            <a:normAutofit/>
          </a:bodyPr>
          <a:lstStyle/>
          <a:p>
            <a:pPr>
              <a:lnSpc>
                <a:spcPct val="200000"/>
              </a:lnSpc>
            </a:pPr>
            <a:r>
              <a:rPr lang="en-US" sz="2400" dirty="0"/>
              <a:t>Pro Git book form </a:t>
            </a:r>
            <a:r>
              <a:rPr lang="en-US" sz="2400" dirty="0">
                <a:hlinkClick r:id="rId3"/>
              </a:rPr>
              <a:t>here</a:t>
            </a:r>
            <a:endParaRPr lang="en-US" sz="2400" dirty="0"/>
          </a:p>
          <a:p>
            <a:pPr>
              <a:lnSpc>
                <a:spcPct val="200000"/>
              </a:lnSpc>
            </a:pPr>
            <a:r>
              <a:rPr lang="en-US" sz="2400" dirty="0"/>
              <a:t>W3schools from </a:t>
            </a:r>
            <a:r>
              <a:rPr lang="en-US" sz="2400" dirty="0">
                <a:hlinkClick r:id="rId4"/>
              </a:rPr>
              <a:t>here</a:t>
            </a:r>
            <a:endParaRPr lang="en-US" sz="2400" dirty="0"/>
          </a:p>
          <a:p>
            <a:pPr>
              <a:lnSpc>
                <a:spcPct val="200000"/>
              </a:lnSpc>
            </a:pPr>
            <a:r>
              <a:rPr lang="en-US" sz="2400" dirty="0"/>
              <a:t>My personal experience</a:t>
            </a:r>
          </a:p>
          <a:p>
            <a:endParaRPr lang="en-US" sz="1800" dirty="0"/>
          </a:p>
        </p:txBody>
      </p:sp>
      <p:pic>
        <p:nvPicPr>
          <p:cNvPr id="11" name="Picture 10" descr="A black and red cover with yellow text&#10;&#10;Description automatically generated">
            <a:extLst>
              <a:ext uri="{FF2B5EF4-FFF2-40B4-BE49-F238E27FC236}">
                <a16:creationId xmlns:a16="http://schemas.microsoft.com/office/drawing/2014/main" id="{40B01A56-7D65-586F-2576-2D247C4844D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rcRect r="161" b="3"/>
          <a:stretch/>
        </p:blipFill>
        <p:spPr>
          <a:xfrm>
            <a:off x="6788383" y="613147"/>
            <a:ext cx="4565417" cy="5593443"/>
          </a:xfrm>
          <a:prstGeom prst="rect">
            <a:avLst/>
          </a:prstGeom>
        </p:spPr>
      </p:pic>
      <p:cxnSp>
        <p:nvCxnSpPr>
          <p:cNvPr id="4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05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1000"/>
                                        <p:tgtEl>
                                          <p:spTgt spid="7">
                                            <p:txEl>
                                              <p:pRg st="1" end="1"/>
                                            </p:txEl>
                                          </p:spTgt>
                                        </p:tgtEl>
                                      </p:cBhvr>
                                    </p:animEffect>
                                    <p:anim calcmode="lin" valueType="num">
                                      <p:cBhvr>
                                        <p:cTn id="1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1000"/>
                                        <p:tgtEl>
                                          <p:spTgt spid="7">
                                            <p:txEl>
                                              <p:pRg st="2" end="2"/>
                                            </p:txEl>
                                          </p:spTgt>
                                        </p:tgtEl>
                                      </p:cBhvr>
                                    </p:animEffect>
                                    <p:anim calcmode="lin" valueType="num">
                                      <p:cBhvr>
                                        <p:cTn id="26"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A791D91-9119-B2FD-145D-349CD026AD2B}"/>
              </a:ext>
            </a:extLst>
          </p:cNvPr>
          <p:cNvSpPr/>
          <p:nvPr/>
        </p:nvSpPr>
        <p:spPr>
          <a:xfrm>
            <a:off x="232229" y="348342"/>
            <a:ext cx="3120571" cy="115388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t>Working directory</a:t>
            </a:r>
          </a:p>
        </p:txBody>
      </p:sp>
      <p:sp>
        <p:nvSpPr>
          <p:cNvPr id="5" name="Rectangle: Rounded Corners 4">
            <a:extLst>
              <a:ext uri="{FF2B5EF4-FFF2-40B4-BE49-F238E27FC236}">
                <a16:creationId xmlns:a16="http://schemas.microsoft.com/office/drawing/2014/main" id="{ED93EEF4-8A94-8B9F-3994-F7188BC48F1F}"/>
              </a:ext>
            </a:extLst>
          </p:cNvPr>
          <p:cNvSpPr/>
          <p:nvPr/>
        </p:nvSpPr>
        <p:spPr>
          <a:xfrm>
            <a:off x="5094513" y="348342"/>
            <a:ext cx="2278744" cy="1153883"/>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a:t>Staging</a:t>
            </a:r>
            <a:r>
              <a:rPr lang="en-US" dirty="0"/>
              <a:t> </a:t>
            </a:r>
            <a:r>
              <a:rPr lang="en-US" sz="2400" dirty="0"/>
              <a:t>area</a:t>
            </a:r>
          </a:p>
        </p:txBody>
      </p:sp>
      <p:sp>
        <p:nvSpPr>
          <p:cNvPr id="6" name="Rectangle: Rounded Corners 5">
            <a:extLst>
              <a:ext uri="{FF2B5EF4-FFF2-40B4-BE49-F238E27FC236}">
                <a16:creationId xmlns:a16="http://schemas.microsoft.com/office/drawing/2014/main" id="{5E28B1AD-30C0-3C14-68B7-310002DCF0A9}"/>
              </a:ext>
            </a:extLst>
          </p:cNvPr>
          <p:cNvSpPr/>
          <p:nvPr/>
        </p:nvSpPr>
        <p:spPr>
          <a:xfrm>
            <a:off x="9114970" y="348341"/>
            <a:ext cx="2583542" cy="115388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a:t>
            </a:r>
            <a:r>
              <a:rPr lang="en-US" sz="2400" dirty="0"/>
              <a:t>git</a:t>
            </a:r>
            <a:r>
              <a:rPr lang="en-US" dirty="0"/>
              <a:t> </a:t>
            </a:r>
            <a:r>
              <a:rPr lang="en-US" sz="2400" dirty="0"/>
              <a:t>directory</a:t>
            </a:r>
          </a:p>
          <a:p>
            <a:pPr algn="ctr"/>
            <a:r>
              <a:rPr lang="en-US" sz="2400" dirty="0"/>
              <a:t>(repository)</a:t>
            </a:r>
          </a:p>
        </p:txBody>
      </p:sp>
      <p:sp>
        <p:nvSpPr>
          <p:cNvPr id="7" name="Rectangle 6">
            <a:extLst>
              <a:ext uri="{FF2B5EF4-FFF2-40B4-BE49-F238E27FC236}">
                <a16:creationId xmlns:a16="http://schemas.microsoft.com/office/drawing/2014/main" id="{0CFF0CAB-6EE1-1291-0885-A0A7C3366C56}"/>
              </a:ext>
            </a:extLst>
          </p:cNvPr>
          <p:cNvSpPr/>
          <p:nvPr/>
        </p:nvSpPr>
        <p:spPr>
          <a:xfrm>
            <a:off x="232228" y="2358575"/>
            <a:ext cx="3120571" cy="378822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Git </a:t>
            </a:r>
            <a:r>
              <a:rPr lang="en-US" dirty="0" err="1"/>
              <a:t>init</a:t>
            </a:r>
            <a:endParaRPr lang="en-US" dirty="0"/>
          </a:p>
          <a:p>
            <a:pPr algn="ctr"/>
            <a:r>
              <a:rPr lang="en-US" dirty="0"/>
              <a:t>Rm  -rf .git</a:t>
            </a:r>
          </a:p>
          <a:p>
            <a:pPr algn="ctr"/>
            <a:r>
              <a:rPr lang="en-US" dirty="0"/>
              <a:t>Git status</a:t>
            </a:r>
          </a:p>
          <a:p>
            <a:pPr algn="ctr"/>
            <a:r>
              <a:rPr lang="en-US" dirty="0"/>
              <a:t>Git status -s</a:t>
            </a:r>
          </a:p>
          <a:p>
            <a:pPr algn="ctr"/>
            <a:r>
              <a:rPr lang="en-US" dirty="0"/>
              <a:t>Git restore file.txt</a:t>
            </a:r>
          </a:p>
          <a:p>
            <a:pPr algn="ctr"/>
            <a:r>
              <a:rPr lang="en-US" dirty="0"/>
              <a:t>Git diff</a:t>
            </a:r>
          </a:p>
          <a:p>
            <a:pPr algn="ctr"/>
            <a:endParaRPr lang="en-US" dirty="0"/>
          </a:p>
        </p:txBody>
      </p:sp>
      <p:sp>
        <p:nvSpPr>
          <p:cNvPr id="8" name="Rectangle 7">
            <a:extLst>
              <a:ext uri="{FF2B5EF4-FFF2-40B4-BE49-F238E27FC236}">
                <a16:creationId xmlns:a16="http://schemas.microsoft.com/office/drawing/2014/main" id="{7C52CBA1-64FB-C4C6-B9CF-AB7D04FA8B10}"/>
              </a:ext>
            </a:extLst>
          </p:cNvPr>
          <p:cNvSpPr/>
          <p:nvPr/>
        </p:nvSpPr>
        <p:spPr>
          <a:xfrm>
            <a:off x="4673600" y="2358575"/>
            <a:ext cx="3041510" cy="378822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Git status </a:t>
            </a:r>
          </a:p>
          <a:p>
            <a:pPr algn="ctr"/>
            <a:r>
              <a:rPr lang="en-US" dirty="0"/>
              <a:t>Git status -s</a:t>
            </a:r>
          </a:p>
          <a:p>
            <a:pPr algn="ctr"/>
            <a:r>
              <a:rPr lang="en-US" dirty="0"/>
              <a:t>Git ls-files</a:t>
            </a:r>
          </a:p>
          <a:p>
            <a:pPr algn="ctr"/>
            <a:r>
              <a:rPr lang="en-US" dirty="0"/>
              <a:t>Git rm –cached file.txt </a:t>
            </a:r>
          </a:p>
          <a:p>
            <a:pPr algn="ctr"/>
            <a:r>
              <a:rPr lang="en-US" dirty="0"/>
              <a:t>Git restore –staged file.txt</a:t>
            </a:r>
          </a:p>
          <a:p>
            <a:pPr algn="ctr"/>
            <a:r>
              <a:rPr lang="en-US" dirty="0"/>
              <a:t>Git diff --staged</a:t>
            </a:r>
          </a:p>
        </p:txBody>
      </p:sp>
      <p:sp>
        <p:nvSpPr>
          <p:cNvPr id="9" name="Rectangle 8">
            <a:extLst>
              <a:ext uri="{FF2B5EF4-FFF2-40B4-BE49-F238E27FC236}">
                <a16:creationId xmlns:a16="http://schemas.microsoft.com/office/drawing/2014/main" id="{27BFAD73-ACC8-EDE8-9FA2-0565914B91DD}"/>
              </a:ext>
            </a:extLst>
          </p:cNvPr>
          <p:cNvSpPr/>
          <p:nvPr/>
        </p:nvSpPr>
        <p:spPr>
          <a:xfrm>
            <a:off x="9034376" y="2358574"/>
            <a:ext cx="3041509" cy="378822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Git log</a:t>
            </a:r>
          </a:p>
          <a:p>
            <a:pPr algn="ctr"/>
            <a:r>
              <a:rPr lang="en-US" dirty="0"/>
              <a:t>Find .git/objects/ -type f</a:t>
            </a:r>
          </a:p>
          <a:p>
            <a:pPr algn="ctr"/>
            <a:r>
              <a:rPr lang="en-US" dirty="0"/>
              <a:t>Git log –oneline</a:t>
            </a:r>
          </a:p>
          <a:p>
            <a:pPr algn="ctr"/>
            <a:r>
              <a:rPr lang="en-US" dirty="0"/>
              <a:t>Git reflog</a:t>
            </a:r>
          </a:p>
          <a:p>
            <a:pPr algn="ctr"/>
            <a:r>
              <a:rPr lang="en-US" dirty="0"/>
              <a:t>Git reset  rw878</a:t>
            </a:r>
          </a:p>
          <a:p>
            <a:pPr algn="ctr"/>
            <a:r>
              <a:rPr lang="en-US" dirty="0"/>
              <a:t>Git show rw878</a:t>
            </a:r>
          </a:p>
          <a:p>
            <a:pPr algn="ctr"/>
            <a:r>
              <a:rPr lang="en-US" dirty="0"/>
              <a:t>Git commit --amend –m “”</a:t>
            </a:r>
          </a:p>
          <a:p>
            <a:pPr algn="ctr"/>
            <a:r>
              <a:rPr lang="en-US" dirty="0"/>
              <a:t>Git reset --hard HEAD~1</a:t>
            </a:r>
          </a:p>
          <a:p>
            <a:pPr algn="ctr"/>
            <a:r>
              <a:rPr lang="en-US" dirty="0"/>
              <a:t>Git reset --hard HEAD@{1}</a:t>
            </a:r>
          </a:p>
          <a:p>
            <a:pPr algn="ctr"/>
            <a:r>
              <a:rPr lang="en-US" dirty="0"/>
              <a:t>Git tag –a V1.0 –m “version1”</a:t>
            </a:r>
          </a:p>
          <a:p>
            <a:pPr algn="ctr"/>
            <a:r>
              <a:rPr lang="en-US" dirty="0"/>
              <a:t>Git show v1.0 </a:t>
            </a:r>
          </a:p>
          <a:p>
            <a:pPr algn="ctr"/>
            <a:endParaRPr lang="en-US" dirty="0"/>
          </a:p>
        </p:txBody>
      </p:sp>
      <p:cxnSp>
        <p:nvCxnSpPr>
          <p:cNvPr id="11" name="Straight Arrow Connector 10">
            <a:extLst>
              <a:ext uri="{FF2B5EF4-FFF2-40B4-BE49-F238E27FC236}">
                <a16:creationId xmlns:a16="http://schemas.microsoft.com/office/drawing/2014/main" id="{30A3FDB2-5CA3-D832-1B55-75D26A3C103E}"/>
              </a:ext>
            </a:extLst>
          </p:cNvPr>
          <p:cNvCxnSpPr>
            <a:cxnSpLocks/>
            <a:stCxn id="7" idx="3"/>
            <a:endCxn id="8" idx="1"/>
          </p:cNvCxnSpPr>
          <p:nvPr/>
        </p:nvCxnSpPr>
        <p:spPr>
          <a:xfrm>
            <a:off x="3352799" y="4252690"/>
            <a:ext cx="1320801" cy="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5872BA11-3EBC-81D5-315C-A028E5724699}"/>
              </a:ext>
            </a:extLst>
          </p:cNvPr>
          <p:cNvCxnSpPr>
            <a:cxnSpLocks/>
            <a:stCxn id="8" idx="3"/>
            <a:endCxn id="9" idx="1"/>
          </p:cNvCxnSpPr>
          <p:nvPr/>
        </p:nvCxnSpPr>
        <p:spPr>
          <a:xfrm flipV="1">
            <a:off x="7715110" y="4252689"/>
            <a:ext cx="1319266" cy="1"/>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6840D909-4D32-DB5F-AD53-E34C486FC5BB}"/>
              </a:ext>
            </a:extLst>
          </p:cNvPr>
          <p:cNvSpPr txBox="1"/>
          <p:nvPr/>
        </p:nvSpPr>
        <p:spPr>
          <a:xfrm>
            <a:off x="3539950" y="3883356"/>
            <a:ext cx="1132115" cy="369332"/>
          </a:xfrm>
          <a:prstGeom prst="rect">
            <a:avLst/>
          </a:prstGeom>
          <a:noFill/>
        </p:spPr>
        <p:txBody>
          <a:bodyPr wrap="square" rtlCol="0">
            <a:spAutoFit/>
          </a:bodyPr>
          <a:lstStyle/>
          <a:p>
            <a:r>
              <a:rPr lang="en-US" dirty="0"/>
              <a:t>Git add</a:t>
            </a:r>
          </a:p>
        </p:txBody>
      </p:sp>
      <p:sp>
        <p:nvSpPr>
          <p:cNvPr id="18" name="TextBox 17">
            <a:extLst>
              <a:ext uri="{FF2B5EF4-FFF2-40B4-BE49-F238E27FC236}">
                <a16:creationId xmlns:a16="http://schemas.microsoft.com/office/drawing/2014/main" id="{295000C4-B933-F7F2-49F3-E57B1662EF5B}"/>
              </a:ext>
            </a:extLst>
          </p:cNvPr>
          <p:cNvSpPr txBox="1"/>
          <p:nvPr/>
        </p:nvSpPr>
        <p:spPr>
          <a:xfrm>
            <a:off x="7794171" y="3883356"/>
            <a:ext cx="1502996" cy="369332"/>
          </a:xfrm>
          <a:prstGeom prst="rect">
            <a:avLst/>
          </a:prstGeom>
          <a:noFill/>
        </p:spPr>
        <p:txBody>
          <a:bodyPr wrap="square" rtlCol="0">
            <a:spAutoFit/>
          </a:bodyPr>
          <a:lstStyle/>
          <a:p>
            <a:r>
              <a:rPr lang="en-US" dirty="0"/>
              <a:t>Git commit</a:t>
            </a:r>
          </a:p>
        </p:txBody>
      </p:sp>
    </p:spTree>
    <p:extLst>
      <p:ext uri="{BB962C8B-B14F-4D97-AF65-F5344CB8AC3E}">
        <p14:creationId xmlns:p14="http://schemas.microsoft.com/office/powerpoint/2010/main" val="299424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D763-9E34-5F55-1EB9-C1DF8DF5799D}"/>
              </a:ext>
            </a:extLst>
          </p:cNvPr>
          <p:cNvSpPr>
            <a:spLocks noGrp="1"/>
          </p:cNvSpPr>
          <p:nvPr>
            <p:ph type="title"/>
          </p:nvPr>
        </p:nvSpPr>
        <p:spPr/>
        <p:txBody>
          <a:bodyPr/>
          <a:lstStyle/>
          <a:p>
            <a:r>
              <a:rPr lang="en-US" b="1" dirty="0"/>
              <a:t>Git Adding New Files</a:t>
            </a:r>
            <a:endParaRPr lang="en-US" dirty="0"/>
          </a:p>
        </p:txBody>
      </p:sp>
      <p:graphicFrame>
        <p:nvGraphicFramePr>
          <p:cNvPr id="6" name="Content Placeholder 2">
            <a:extLst>
              <a:ext uri="{FF2B5EF4-FFF2-40B4-BE49-F238E27FC236}">
                <a16:creationId xmlns:a16="http://schemas.microsoft.com/office/drawing/2014/main" id="{C3633B36-AF6A-85E0-6699-802F9ABAA708}"/>
              </a:ext>
            </a:extLst>
          </p:cNvPr>
          <p:cNvGraphicFramePr>
            <a:graphicFrameLocks noGrp="1"/>
          </p:cNvGraphicFramePr>
          <p:nvPr>
            <p:ph idx="1"/>
            <p:extLst>
              <p:ext uri="{D42A27DB-BD31-4B8C-83A1-F6EECF244321}">
                <p14:modId xmlns:p14="http://schemas.microsoft.com/office/powerpoint/2010/main" val="164522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6911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9E1EB-A0EF-212F-5CB3-371D9E902AE7}"/>
              </a:ext>
            </a:extLst>
          </p:cNvPr>
          <p:cNvSpPr>
            <a:spLocks noGrp="1"/>
          </p:cNvSpPr>
          <p:nvPr>
            <p:ph type="title"/>
          </p:nvPr>
        </p:nvSpPr>
        <p:spPr>
          <a:xfrm>
            <a:off x="1043631" y="809898"/>
            <a:ext cx="10173010" cy="1554480"/>
          </a:xfrm>
        </p:spPr>
        <p:txBody>
          <a:bodyPr anchor="ctr">
            <a:normAutofit/>
          </a:bodyPr>
          <a:lstStyle/>
          <a:p>
            <a:r>
              <a:rPr lang="en-US" sz="4800" b="1"/>
              <a:t>Git Commit</a:t>
            </a:r>
            <a:endParaRPr lang="en-US" sz="4800"/>
          </a:p>
        </p:txBody>
      </p:sp>
      <p:cxnSp>
        <p:nvCxnSpPr>
          <p:cNvPr id="24" name="Straight Connector 2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4F28C993-56C0-6153-C373-395546230B77}"/>
              </a:ext>
            </a:extLst>
          </p:cNvPr>
          <p:cNvGraphicFramePr>
            <a:graphicFrameLocks noGrp="1"/>
          </p:cNvGraphicFramePr>
          <p:nvPr>
            <p:ph idx="1"/>
            <p:extLst>
              <p:ext uri="{D42A27DB-BD31-4B8C-83A1-F6EECF244321}">
                <p14:modId xmlns:p14="http://schemas.microsoft.com/office/powerpoint/2010/main" val="184601841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9579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4EA52F87-4748-8611-B761-D148DA67BF8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9325" t="2417" r="11572" b="5554"/>
          <a:stretch/>
        </p:blipFill>
        <p:spPr>
          <a:xfrm>
            <a:off x="2317887" y="242242"/>
            <a:ext cx="6978751" cy="3186758"/>
          </a:xfrm>
          <a:prstGeom prst="rect">
            <a:avLst/>
          </a:prstGeom>
        </p:spPr>
      </p:pic>
      <p:pic>
        <p:nvPicPr>
          <p:cNvPr id="7" name="Picture 6" descr="A diagram of a diagram&#10;&#10;Description automatically generated">
            <a:extLst>
              <a:ext uri="{FF2B5EF4-FFF2-40B4-BE49-F238E27FC236}">
                <a16:creationId xmlns:a16="http://schemas.microsoft.com/office/drawing/2014/main" id="{2ACDE7D2-C105-CBA9-A5FF-55C7851937F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1699941" y="3604916"/>
            <a:ext cx="8792118" cy="3253084"/>
          </a:xfrm>
          <a:prstGeom prst="rect">
            <a:avLst/>
          </a:prstGeom>
        </p:spPr>
      </p:pic>
    </p:spTree>
    <p:extLst>
      <p:ext uri="{BB962C8B-B14F-4D97-AF65-F5344CB8AC3E}">
        <p14:creationId xmlns:p14="http://schemas.microsoft.com/office/powerpoint/2010/main" val="2415558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F6C366C-2773-7F21-668B-3F01010971C9}"/>
              </a:ext>
            </a:extLst>
          </p:cNvPr>
          <p:cNvSpPr>
            <a:spLocks noGrp="1"/>
          </p:cNvSpPr>
          <p:nvPr>
            <p:ph type="title"/>
          </p:nvPr>
        </p:nvSpPr>
        <p:spPr>
          <a:xfrm>
            <a:off x="804672" y="457200"/>
            <a:ext cx="10579608" cy="1188720"/>
          </a:xfrm>
        </p:spPr>
        <p:txBody>
          <a:bodyPr>
            <a:normAutofit/>
          </a:bodyPr>
          <a:lstStyle/>
          <a:p>
            <a:r>
              <a:rPr lang="en-US" sz="4000" b="1">
                <a:solidFill>
                  <a:schemeClr val="tx2"/>
                </a:solidFill>
              </a:rPr>
              <a:t>Git Help</a:t>
            </a:r>
            <a:endParaRPr lang="en-US" sz="4000">
              <a:solidFill>
                <a:schemeClr val="tx2"/>
              </a:solidFill>
            </a:endParaRPr>
          </a:p>
        </p:txBody>
      </p:sp>
      <p:grpSp>
        <p:nvGrpSpPr>
          <p:cNvPr id="14" name="Group 13">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15" name="Freeform: Shape 14">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1" name="Freeform: Shape 20">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Rectangle 1">
            <a:extLst>
              <a:ext uri="{FF2B5EF4-FFF2-40B4-BE49-F238E27FC236}">
                <a16:creationId xmlns:a16="http://schemas.microsoft.com/office/drawing/2014/main" id="{53D22E54-9C55-8944-ED5D-F700E8B6F19D}"/>
              </a:ext>
            </a:extLst>
          </p:cNvPr>
          <p:cNvGraphicFramePr>
            <a:graphicFrameLocks noGrp="1"/>
          </p:cNvGraphicFramePr>
          <p:nvPr>
            <p:ph idx="1"/>
            <p:extLst>
              <p:ext uri="{D42A27DB-BD31-4B8C-83A1-F6EECF244321}">
                <p14:modId xmlns:p14="http://schemas.microsoft.com/office/powerpoint/2010/main" val="2882813229"/>
              </p:ext>
            </p:extLst>
          </p:nvPr>
        </p:nvGraphicFramePr>
        <p:xfrm>
          <a:off x="49935" y="2722504"/>
          <a:ext cx="12003519"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1529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Colourful strings being woven togehter">
            <a:extLst>
              <a:ext uri="{FF2B5EF4-FFF2-40B4-BE49-F238E27FC236}">
                <a16:creationId xmlns:a16="http://schemas.microsoft.com/office/drawing/2014/main" id="{D97B0196-B7A8-6C29-DA43-E9ECB3FAA0ED}"/>
              </a:ext>
            </a:extLst>
          </p:cNvPr>
          <p:cNvPicPr>
            <a:picLocks noChangeAspect="1"/>
          </p:cNvPicPr>
          <p:nvPr/>
        </p:nvPicPr>
        <p:blipFill>
          <a:blip r:embed="rId2"/>
          <a:srcRect l="5884" r="-1" b="-1"/>
          <a:stretch/>
        </p:blipFill>
        <p:spPr>
          <a:xfrm>
            <a:off x="2522358" y="10"/>
            <a:ext cx="9669642" cy="6857990"/>
          </a:xfrm>
          <a:prstGeom prst="rect">
            <a:avLst/>
          </a:prstGeom>
        </p:spPr>
      </p:pic>
      <p:sp>
        <p:nvSpPr>
          <p:cNvPr id="18" name="Rectangle 1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A6CB9E-955C-B653-5587-CD601ED9F66E}"/>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b="1">
                <a:solidFill>
                  <a:schemeClr val="bg1"/>
                </a:solidFill>
              </a:rPr>
              <a:t>Git Branch (Working with Git Branches)</a:t>
            </a:r>
            <a:endParaRPr lang="en-US" sz="5200">
              <a:solidFill>
                <a:schemeClr val="bg1"/>
              </a:solidFill>
            </a:endParaRPr>
          </a:p>
        </p:txBody>
      </p:sp>
    </p:spTree>
    <p:extLst>
      <p:ext uri="{BB962C8B-B14F-4D97-AF65-F5344CB8AC3E}">
        <p14:creationId xmlns:p14="http://schemas.microsoft.com/office/powerpoint/2010/main" val="311364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A4EE5-836A-1315-9CB3-94511A58D642}"/>
              </a:ext>
            </a:extLst>
          </p:cNvPr>
          <p:cNvSpPr/>
          <p:nvPr/>
        </p:nvSpPr>
        <p:spPr>
          <a:xfrm>
            <a:off x="1706339" y="2924836"/>
            <a:ext cx="940707" cy="696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a3b9x</a:t>
            </a:r>
          </a:p>
        </p:txBody>
      </p:sp>
      <p:sp>
        <p:nvSpPr>
          <p:cNvPr id="3" name="Rectangle 2">
            <a:extLst>
              <a:ext uri="{FF2B5EF4-FFF2-40B4-BE49-F238E27FC236}">
                <a16:creationId xmlns:a16="http://schemas.microsoft.com/office/drawing/2014/main" id="{C814F622-3573-BFFC-EE23-430225DEE599}"/>
              </a:ext>
            </a:extLst>
          </p:cNvPr>
          <p:cNvSpPr/>
          <p:nvPr/>
        </p:nvSpPr>
        <p:spPr>
          <a:xfrm>
            <a:off x="287564" y="2924832"/>
            <a:ext cx="943430" cy="696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m7n2z</a:t>
            </a:r>
          </a:p>
        </p:txBody>
      </p:sp>
      <p:sp>
        <p:nvSpPr>
          <p:cNvPr id="4" name="Rectangle 3">
            <a:extLst>
              <a:ext uri="{FF2B5EF4-FFF2-40B4-BE49-F238E27FC236}">
                <a16:creationId xmlns:a16="http://schemas.microsoft.com/office/drawing/2014/main" id="{82B0206C-3543-2311-2091-7C82401B9922}"/>
              </a:ext>
            </a:extLst>
          </p:cNvPr>
          <p:cNvSpPr/>
          <p:nvPr/>
        </p:nvSpPr>
        <p:spPr>
          <a:xfrm>
            <a:off x="3271180" y="2924835"/>
            <a:ext cx="943430" cy="696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f5t6p</a:t>
            </a:r>
          </a:p>
        </p:txBody>
      </p:sp>
      <p:sp>
        <p:nvSpPr>
          <p:cNvPr id="5" name="Rectangle 4">
            <a:extLst>
              <a:ext uri="{FF2B5EF4-FFF2-40B4-BE49-F238E27FC236}">
                <a16:creationId xmlns:a16="http://schemas.microsoft.com/office/drawing/2014/main" id="{FB9C76A4-AF4D-005F-8A35-E7662C3E6BE6}"/>
              </a:ext>
            </a:extLst>
          </p:cNvPr>
          <p:cNvSpPr/>
          <p:nvPr/>
        </p:nvSpPr>
        <p:spPr>
          <a:xfrm>
            <a:off x="4806048" y="2924834"/>
            <a:ext cx="943430" cy="696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k1v3y</a:t>
            </a:r>
          </a:p>
        </p:txBody>
      </p:sp>
      <p:sp>
        <p:nvSpPr>
          <p:cNvPr id="6" name="Rectangle 5">
            <a:extLst>
              <a:ext uri="{FF2B5EF4-FFF2-40B4-BE49-F238E27FC236}">
                <a16:creationId xmlns:a16="http://schemas.microsoft.com/office/drawing/2014/main" id="{9339AEC4-B21D-1994-2C8F-A531BD2FED14}"/>
              </a:ext>
            </a:extLst>
          </p:cNvPr>
          <p:cNvSpPr/>
          <p:nvPr/>
        </p:nvSpPr>
        <p:spPr>
          <a:xfrm>
            <a:off x="6269280" y="2924833"/>
            <a:ext cx="943430" cy="696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s8l0q</a:t>
            </a:r>
          </a:p>
        </p:txBody>
      </p:sp>
      <p:sp>
        <p:nvSpPr>
          <p:cNvPr id="7" name="Rectangle 6">
            <a:extLst>
              <a:ext uri="{FF2B5EF4-FFF2-40B4-BE49-F238E27FC236}">
                <a16:creationId xmlns:a16="http://schemas.microsoft.com/office/drawing/2014/main" id="{D3DDD9C2-FA2E-5ADA-8EAF-6A4FB670C445}"/>
              </a:ext>
            </a:extLst>
          </p:cNvPr>
          <p:cNvSpPr/>
          <p:nvPr/>
        </p:nvSpPr>
        <p:spPr>
          <a:xfrm>
            <a:off x="7746134" y="2924833"/>
            <a:ext cx="943430" cy="696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d4h2c</a:t>
            </a:r>
          </a:p>
        </p:txBody>
      </p:sp>
      <p:sp>
        <p:nvSpPr>
          <p:cNvPr id="8" name="Rectangle 7">
            <a:extLst>
              <a:ext uri="{FF2B5EF4-FFF2-40B4-BE49-F238E27FC236}">
                <a16:creationId xmlns:a16="http://schemas.microsoft.com/office/drawing/2014/main" id="{1BCA2F5E-F503-BC8B-1AC7-1349C013CF13}"/>
              </a:ext>
            </a:extLst>
          </p:cNvPr>
          <p:cNvSpPr/>
          <p:nvPr/>
        </p:nvSpPr>
        <p:spPr>
          <a:xfrm>
            <a:off x="287564" y="1711040"/>
            <a:ext cx="943430" cy="69668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master</a:t>
            </a:r>
          </a:p>
        </p:txBody>
      </p:sp>
      <p:cxnSp>
        <p:nvCxnSpPr>
          <p:cNvPr id="10" name="Straight Arrow Connector 9">
            <a:extLst>
              <a:ext uri="{FF2B5EF4-FFF2-40B4-BE49-F238E27FC236}">
                <a16:creationId xmlns:a16="http://schemas.microsoft.com/office/drawing/2014/main" id="{84AF0527-41D2-EE4D-285E-21A56EA827B1}"/>
              </a:ext>
            </a:extLst>
          </p:cNvPr>
          <p:cNvCxnSpPr>
            <a:cxnSpLocks/>
            <a:stCxn id="2" idx="1"/>
            <a:endCxn id="3" idx="3"/>
          </p:cNvCxnSpPr>
          <p:nvPr/>
        </p:nvCxnSpPr>
        <p:spPr>
          <a:xfrm flipH="1" flipV="1">
            <a:off x="1230994" y="3273175"/>
            <a:ext cx="475345" cy="4"/>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78C6F577-A120-D59B-EE19-7D8E1587DB17}"/>
              </a:ext>
            </a:extLst>
          </p:cNvPr>
          <p:cNvCxnSpPr>
            <a:cxnSpLocks/>
            <a:stCxn id="4" idx="1"/>
            <a:endCxn id="2" idx="3"/>
          </p:cNvCxnSpPr>
          <p:nvPr/>
        </p:nvCxnSpPr>
        <p:spPr>
          <a:xfrm flipH="1">
            <a:off x="2647046" y="3273178"/>
            <a:ext cx="624134" cy="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B7B8FF2A-A3A5-5FD1-C35F-71B73AA0AADF}"/>
              </a:ext>
            </a:extLst>
          </p:cNvPr>
          <p:cNvCxnSpPr>
            <a:cxnSpLocks/>
            <a:stCxn id="5" idx="1"/>
            <a:endCxn id="4" idx="3"/>
          </p:cNvCxnSpPr>
          <p:nvPr/>
        </p:nvCxnSpPr>
        <p:spPr>
          <a:xfrm flipH="1">
            <a:off x="4214610" y="3273177"/>
            <a:ext cx="591438" cy="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9FEF5931-C226-E7B4-2FE6-FD900126337C}"/>
              </a:ext>
            </a:extLst>
          </p:cNvPr>
          <p:cNvCxnSpPr>
            <a:cxnSpLocks/>
            <a:stCxn id="6" idx="1"/>
            <a:endCxn id="5" idx="3"/>
          </p:cNvCxnSpPr>
          <p:nvPr/>
        </p:nvCxnSpPr>
        <p:spPr>
          <a:xfrm flipH="1">
            <a:off x="5749478" y="3273176"/>
            <a:ext cx="519802" cy="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68FFC7D5-F1E8-5DA2-2006-44891A5B8667}"/>
              </a:ext>
            </a:extLst>
          </p:cNvPr>
          <p:cNvCxnSpPr>
            <a:cxnSpLocks/>
            <a:stCxn id="7" idx="1"/>
            <a:endCxn id="6" idx="3"/>
          </p:cNvCxnSpPr>
          <p:nvPr/>
        </p:nvCxnSpPr>
        <p:spPr>
          <a:xfrm flipH="1">
            <a:off x="7212710" y="3273176"/>
            <a:ext cx="533424"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a:extLst>
              <a:ext uri="{FF2B5EF4-FFF2-40B4-BE49-F238E27FC236}">
                <a16:creationId xmlns:a16="http://schemas.microsoft.com/office/drawing/2014/main" id="{9690B7C8-4AF7-622F-3927-8417894CEE28}"/>
              </a:ext>
            </a:extLst>
          </p:cNvPr>
          <p:cNvCxnSpPr>
            <a:cxnSpLocks/>
            <a:stCxn id="35" idx="1"/>
            <a:endCxn id="7" idx="3"/>
          </p:cNvCxnSpPr>
          <p:nvPr/>
        </p:nvCxnSpPr>
        <p:spPr>
          <a:xfrm flipH="1">
            <a:off x="8689564" y="3273175"/>
            <a:ext cx="682148" cy="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a:extLst>
              <a:ext uri="{FF2B5EF4-FFF2-40B4-BE49-F238E27FC236}">
                <a16:creationId xmlns:a16="http://schemas.microsoft.com/office/drawing/2014/main" id="{677057BB-8110-377A-C2E4-DA64F8BB1FE2}"/>
              </a:ext>
            </a:extLst>
          </p:cNvPr>
          <p:cNvCxnSpPr>
            <a:cxnSpLocks/>
            <a:stCxn id="8" idx="2"/>
            <a:endCxn id="3" idx="0"/>
          </p:cNvCxnSpPr>
          <p:nvPr/>
        </p:nvCxnSpPr>
        <p:spPr>
          <a:xfrm>
            <a:off x="759279" y="2407725"/>
            <a:ext cx="0" cy="517107"/>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35" name="Rectangle 34">
            <a:extLst>
              <a:ext uri="{FF2B5EF4-FFF2-40B4-BE49-F238E27FC236}">
                <a16:creationId xmlns:a16="http://schemas.microsoft.com/office/drawing/2014/main" id="{EC37CBAA-FDFC-DC7F-B2BD-0544B8E0EF8D}"/>
              </a:ext>
            </a:extLst>
          </p:cNvPr>
          <p:cNvSpPr/>
          <p:nvPr/>
        </p:nvSpPr>
        <p:spPr>
          <a:xfrm>
            <a:off x="9371712" y="2924832"/>
            <a:ext cx="943430" cy="69668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w3r7b</a:t>
            </a:r>
          </a:p>
        </p:txBody>
      </p:sp>
      <p:sp>
        <p:nvSpPr>
          <p:cNvPr id="12" name="Rectangle 11">
            <a:extLst>
              <a:ext uri="{FF2B5EF4-FFF2-40B4-BE49-F238E27FC236}">
                <a16:creationId xmlns:a16="http://schemas.microsoft.com/office/drawing/2014/main" id="{1FF88842-F8F4-5E48-C2F4-20445FEEC798}"/>
              </a:ext>
            </a:extLst>
          </p:cNvPr>
          <p:cNvSpPr/>
          <p:nvPr/>
        </p:nvSpPr>
        <p:spPr>
          <a:xfrm>
            <a:off x="1706339" y="4279480"/>
            <a:ext cx="943430" cy="6966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test</a:t>
            </a:r>
          </a:p>
        </p:txBody>
      </p:sp>
      <p:sp>
        <p:nvSpPr>
          <p:cNvPr id="25" name="Rectangle 24">
            <a:extLst>
              <a:ext uri="{FF2B5EF4-FFF2-40B4-BE49-F238E27FC236}">
                <a16:creationId xmlns:a16="http://schemas.microsoft.com/office/drawing/2014/main" id="{8A2C189B-E114-755E-D0F5-435BA578411E}"/>
              </a:ext>
            </a:extLst>
          </p:cNvPr>
          <p:cNvSpPr/>
          <p:nvPr/>
        </p:nvSpPr>
        <p:spPr>
          <a:xfrm>
            <a:off x="97559" y="491841"/>
            <a:ext cx="943430" cy="696685"/>
          </a:xfrm>
          <a:prstGeom prst="rect">
            <a:avLst/>
          </a:prstGeom>
          <a:solidFill>
            <a:schemeClr val="tx1">
              <a:lumMod val="65000"/>
              <a:lumOff val="3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HEAD</a:t>
            </a:r>
          </a:p>
        </p:txBody>
      </p:sp>
      <p:cxnSp>
        <p:nvCxnSpPr>
          <p:cNvPr id="26" name="Straight Arrow Connector 25">
            <a:extLst>
              <a:ext uri="{FF2B5EF4-FFF2-40B4-BE49-F238E27FC236}">
                <a16:creationId xmlns:a16="http://schemas.microsoft.com/office/drawing/2014/main" id="{5B5DF5B5-906E-E691-D1C2-B3A59C08FDA8}"/>
              </a:ext>
            </a:extLst>
          </p:cNvPr>
          <p:cNvCxnSpPr>
            <a:cxnSpLocks/>
            <a:stCxn id="25" idx="2"/>
            <a:endCxn id="8" idx="0"/>
          </p:cNvCxnSpPr>
          <p:nvPr/>
        </p:nvCxnSpPr>
        <p:spPr>
          <a:xfrm>
            <a:off x="569274" y="1188526"/>
            <a:ext cx="190005" cy="522514"/>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36" name="Straight Arrow Connector 35">
            <a:extLst>
              <a:ext uri="{FF2B5EF4-FFF2-40B4-BE49-F238E27FC236}">
                <a16:creationId xmlns:a16="http://schemas.microsoft.com/office/drawing/2014/main" id="{D989B529-E457-71AE-D843-8458D75A6E53}"/>
              </a:ext>
            </a:extLst>
          </p:cNvPr>
          <p:cNvCxnSpPr>
            <a:cxnSpLocks/>
            <a:stCxn id="12" idx="0"/>
            <a:endCxn id="2" idx="2"/>
          </p:cNvCxnSpPr>
          <p:nvPr/>
        </p:nvCxnSpPr>
        <p:spPr>
          <a:xfrm flipH="1" flipV="1">
            <a:off x="2176693" y="3621521"/>
            <a:ext cx="1361" cy="65795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3" name="Rectangle 42">
            <a:extLst>
              <a:ext uri="{FF2B5EF4-FFF2-40B4-BE49-F238E27FC236}">
                <a16:creationId xmlns:a16="http://schemas.microsoft.com/office/drawing/2014/main" id="{39D8439A-86C6-AE9B-D22C-2CD11EED3621}"/>
              </a:ext>
            </a:extLst>
          </p:cNvPr>
          <p:cNvSpPr/>
          <p:nvPr/>
        </p:nvSpPr>
        <p:spPr>
          <a:xfrm>
            <a:off x="1723576" y="5634124"/>
            <a:ext cx="943430" cy="696685"/>
          </a:xfrm>
          <a:prstGeom prst="rect">
            <a:avLst/>
          </a:prstGeom>
          <a:solidFill>
            <a:schemeClr val="tx1">
              <a:lumMod val="65000"/>
              <a:lumOff val="3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HEAD</a:t>
            </a:r>
          </a:p>
        </p:txBody>
      </p:sp>
      <p:cxnSp>
        <p:nvCxnSpPr>
          <p:cNvPr id="44" name="Straight Arrow Connector 43">
            <a:extLst>
              <a:ext uri="{FF2B5EF4-FFF2-40B4-BE49-F238E27FC236}">
                <a16:creationId xmlns:a16="http://schemas.microsoft.com/office/drawing/2014/main" id="{50DF1034-9AB0-D4C9-E715-609FDD712D9D}"/>
              </a:ext>
            </a:extLst>
          </p:cNvPr>
          <p:cNvCxnSpPr>
            <a:cxnSpLocks/>
            <a:stCxn id="43" idx="0"/>
            <a:endCxn id="12" idx="2"/>
          </p:cNvCxnSpPr>
          <p:nvPr/>
        </p:nvCxnSpPr>
        <p:spPr>
          <a:xfrm flipH="1" flipV="1">
            <a:off x="2178054" y="4976165"/>
            <a:ext cx="17237" cy="65795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8" name="Rectangle 47">
            <a:extLst>
              <a:ext uri="{FF2B5EF4-FFF2-40B4-BE49-F238E27FC236}">
                <a16:creationId xmlns:a16="http://schemas.microsoft.com/office/drawing/2014/main" id="{44E32FA9-1D9C-8838-53D6-408E085BFDF8}"/>
              </a:ext>
            </a:extLst>
          </p:cNvPr>
          <p:cNvSpPr/>
          <p:nvPr/>
        </p:nvSpPr>
        <p:spPr>
          <a:xfrm>
            <a:off x="4823285" y="4279480"/>
            <a:ext cx="926193" cy="65795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test</a:t>
            </a:r>
          </a:p>
        </p:txBody>
      </p:sp>
      <p:sp>
        <p:nvSpPr>
          <p:cNvPr id="49" name="Rectangle 48">
            <a:extLst>
              <a:ext uri="{FF2B5EF4-FFF2-40B4-BE49-F238E27FC236}">
                <a16:creationId xmlns:a16="http://schemas.microsoft.com/office/drawing/2014/main" id="{3E91BAC7-F89F-163F-1248-13C389288539}"/>
              </a:ext>
            </a:extLst>
          </p:cNvPr>
          <p:cNvSpPr/>
          <p:nvPr/>
        </p:nvSpPr>
        <p:spPr>
          <a:xfrm>
            <a:off x="4823285" y="1711040"/>
            <a:ext cx="926193" cy="6579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master</a:t>
            </a:r>
          </a:p>
        </p:txBody>
      </p:sp>
      <p:sp>
        <p:nvSpPr>
          <p:cNvPr id="50" name="Rectangle 49">
            <a:extLst>
              <a:ext uri="{FF2B5EF4-FFF2-40B4-BE49-F238E27FC236}">
                <a16:creationId xmlns:a16="http://schemas.microsoft.com/office/drawing/2014/main" id="{AA01E77D-42EC-03C6-9D5D-6ED1B95B39CC}"/>
              </a:ext>
            </a:extLst>
          </p:cNvPr>
          <p:cNvSpPr/>
          <p:nvPr/>
        </p:nvSpPr>
        <p:spPr>
          <a:xfrm>
            <a:off x="4806048" y="395120"/>
            <a:ext cx="926193" cy="65795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HEAD</a:t>
            </a:r>
          </a:p>
        </p:txBody>
      </p:sp>
      <p:cxnSp>
        <p:nvCxnSpPr>
          <p:cNvPr id="53" name="Straight Arrow Connector 52">
            <a:extLst>
              <a:ext uri="{FF2B5EF4-FFF2-40B4-BE49-F238E27FC236}">
                <a16:creationId xmlns:a16="http://schemas.microsoft.com/office/drawing/2014/main" id="{68F49779-68BB-920D-BEC1-A8236AD02C96}"/>
              </a:ext>
            </a:extLst>
          </p:cNvPr>
          <p:cNvCxnSpPr>
            <a:cxnSpLocks/>
            <a:stCxn id="49" idx="2"/>
            <a:endCxn id="5" idx="0"/>
          </p:cNvCxnSpPr>
          <p:nvPr/>
        </p:nvCxnSpPr>
        <p:spPr>
          <a:xfrm flipH="1">
            <a:off x="5277763" y="2368999"/>
            <a:ext cx="8619" cy="555835"/>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54" name="Straight Arrow Connector 53">
            <a:extLst>
              <a:ext uri="{FF2B5EF4-FFF2-40B4-BE49-F238E27FC236}">
                <a16:creationId xmlns:a16="http://schemas.microsoft.com/office/drawing/2014/main" id="{7A858127-8377-E4C9-0BA6-888885289D9F}"/>
              </a:ext>
            </a:extLst>
          </p:cNvPr>
          <p:cNvCxnSpPr>
            <a:cxnSpLocks/>
            <a:stCxn id="50" idx="2"/>
            <a:endCxn id="49" idx="0"/>
          </p:cNvCxnSpPr>
          <p:nvPr/>
        </p:nvCxnSpPr>
        <p:spPr>
          <a:xfrm>
            <a:off x="5269145" y="1053079"/>
            <a:ext cx="17237" cy="657961"/>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59" name="Straight Arrow Connector 58">
            <a:extLst>
              <a:ext uri="{FF2B5EF4-FFF2-40B4-BE49-F238E27FC236}">
                <a16:creationId xmlns:a16="http://schemas.microsoft.com/office/drawing/2014/main" id="{FBB3BB3B-954F-D33D-6F98-21ED1AA28B4D}"/>
              </a:ext>
            </a:extLst>
          </p:cNvPr>
          <p:cNvCxnSpPr>
            <a:cxnSpLocks/>
            <a:stCxn id="48" idx="0"/>
            <a:endCxn id="5" idx="2"/>
          </p:cNvCxnSpPr>
          <p:nvPr/>
        </p:nvCxnSpPr>
        <p:spPr>
          <a:xfrm flipH="1" flipV="1">
            <a:off x="5277763" y="3621519"/>
            <a:ext cx="8619" cy="657961"/>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62" name="TextBox 61">
            <a:extLst>
              <a:ext uri="{FF2B5EF4-FFF2-40B4-BE49-F238E27FC236}">
                <a16:creationId xmlns:a16="http://schemas.microsoft.com/office/drawing/2014/main" id="{D2C348AE-8FF5-ADE7-8273-44F2CD596F0F}"/>
              </a:ext>
            </a:extLst>
          </p:cNvPr>
          <p:cNvSpPr txBox="1"/>
          <p:nvPr/>
        </p:nvSpPr>
        <p:spPr>
          <a:xfrm>
            <a:off x="10163260" y="491841"/>
            <a:ext cx="2338187" cy="923330"/>
          </a:xfrm>
          <a:prstGeom prst="rect">
            <a:avLst/>
          </a:prstGeom>
          <a:noFill/>
        </p:spPr>
        <p:txBody>
          <a:bodyPr wrap="square" rtlCol="0">
            <a:spAutoFit/>
          </a:bodyPr>
          <a:lstStyle/>
          <a:p>
            <a:r>
              <a:rPr lang="en-US" sz="5400" b="1" dirty="0">
                <a:solidFill>
                  <a:srgbClr val="C00000"/>
                </a:solidFill>
              </a:rPr>
              <a:t>Merge</a:t>
            </a:r>
            <a:endParaRPr lang="en-US" b="1" dirty="0">
              <a:solidFill>
                <a:srgbClr val="C00000"/>
              </a:solidFill>
            </a:endParaRPr>
          </a:p>
        </p:txBody>
      </p:sp>
      <p:sp>
        <p:nvSpPr>
          <p:cNvPr id="69" name="Rectangle 68">
            <a:extLst>
              <a:ext uri="{FF2B5EF4-FFF2-40B4-BE49-F238E27FC236}">
                <a16:creationId xmlns:a16="http://schemas.microsoft.com/office/drawing/2014/main" id="{FFB50C35-52EC-D408-C064-87051F6F045C}"/>
              </a:ext>
            </a:extLst>
          </p:cNvPr>
          <p:cNvSpPr/>
          <p:nvPr/>
        </p:nvSpPr>
        <p:spPr>
          <a:xfrm>
            <a:off x="7746134" y="1711038"/>
            <a:ext cx="926193" cy="6579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master</a:t>
            </a:r>
          </a:p>
        </p:txBody>
      </p:sp>
      <p:cxnSp>
        <p:nvCxnSpPr>
          <p:cNvPr id="70" name="Straight Arrow Connector 69">
            <a:extLst>
              <a:ext uri="{FF2B5EF4-FFF2-40B4-BE49-F238E27FC236}">
                <a16:creationId xmlns:a16="http://schemas.microsoft.com/office/drawing/2014/main" id="{3CD96F38-A9A2-69E5-9E2D-0F1C30003301}"/>
              </a:ext>
            </a:extLst>
          </p:cNvPr>
          <p:cNvCxnSpPr>
            <a:cxnSpLocks/>
            <a:stCxn id="69" idx="2"/>
          </p:cNvCxnSpPr>
          <p:nvPr/>
        </p:nvCxnSpPr>
        <p:spPr>
          <a:xfrm flipH="1">
            <a:off x="8200612" y="2368997"/>
            <a:ext cx="8619" cy="555835"/>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71" name="Oval 70">
            <a:extLst>
              <a:ext uri="{FF2B5EF4-FFF2-40B4-BE49-F238E27FC236}">
                <a16:creationId xmlns:a16="http://schemas.microsoft.com/office/drawing/2014/main" id="{9AE5C186-881F-67D7-5749-CDAA5E6FE986}"/>
              </a:ext>
            </a:extLst>
          </p:cNvPr>
          <p:cNvSpPr/>
          <p:nvPr/>
        </p:nvSpPr>
        <p:spPr>
          <a:xfrm>
            <a:off x="7291654" y="213921"/>
            <a:ext cx="908958" cy="69668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HEAD</a:t>
            </a:r>
            <a:endParaRPr lang="en-US" dirty="0"/>
          </a:p>
        </p:txBody>
      </p:sp>
      <p:cxnSp>
        <p:nvCxnSpPr>
          <p:cNvPr id="73" name="Straight Arrow Connector 72">
            <a:extLst>
              <a:ext uri="{FF2B5EF4-FFF2-40B4-BE49-F238E27FC236}">
                <a16:creationId xmlns:a16="http://schemas.microsoft.com/office/drawing/2014/main" id="{593E6DBB-767D-7375-D401-B7D0ED754489}"/>
              </a:ext>
            </a:extLst>
          </p:cNvPr>
          <p:cNvCxnSpPr>
            <a:cxnSpLocks/>
            <a:stCxn id="71" idx="4"/>
            <a:endCxn id="69" idx="0"/>
          </p:cNvCxnSpPr>
          <p:nvPr/>
        </p:nvCxnSpPr>
        <p:spPr>
          <a:xfrm>
            <a:off x="7746133" y="910606"/>
            <a:ext cx="463098" cy="800432"/>
          </a:xfrm>
          <a:prstGeom prst="straightConnector1">
            <a:avLst/>
          </a:prstGeom>
          <a:ln w="762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9260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4.16667E-7 2.59259E-6 L 0.11628 -0.00139 " pathEditMode="relative" rAng="0" ptsTypes="AA">
                                      <p:cBhvr>
                                        <p:cTn id="30" dur="2000" fill="hold"/>
                                        <p:tgtEl>
                                          <p:spTgt spid="29"/>
                                        </p:tgtEl>
                                        <p:attrNameLst>
                                          <p:attrName>ppt_x</p:attrName>
                                          <p:attrName>ppt_y</p:attrName>
                                        </p:attrNameLst>
                                      </p:cBhvr>
                                      <p:rCtr x="5807" y="-69"/>
                                    </p:animMotion>
                                  </p:childTnLst>
                                </p:cTn>
                              </p:par>
                              <p:par>
                                <p:cTn id="31" presetID="0" presetClass="path" presetSubtype="0" accel="50000" decel="50000" fill="hold" grpId="1" nodeType="withEffect">
                                  <p:stCondLst>
                                    <p:cond delay="0"/>
                                  </p:stCondLst>
                                  <p:childTnLst>
                                    <p:animMotion origin="layout" path="M 4.16667E-7 -1.48148E-6 L 0.11628 -0.00185 " pathEditMode="relative" rAng="0" ptsTypes="AA">
                                      <p:cBhvr>
                                        <p:cTn id="32" dur="2000" fill="hold"/>
                                        <p:tgtEl>
                                          <p:spTgt spid="8"/>
                                        </p:tgtEl>
                                        <p:attrNameLst>
                                          <p:attrName>ppt_x</p:attrName>
                                          <p:attrName>ppt_y</p:attrName>
                                        </p:attrNameLst>
                                      </p:cBhvr>
                                      <p:rCtr x="5807" y="-93"/>
                                    </p:animMotion>
                                  </p:childTnLst>
                                </p:cTn>
                              </p:par>
                              <p:par>
                                <p:cTn id="33" presetID="0" presetClass="path" presetSubtype="0" accel="50000" decel="50000" fill="hold" nodeType="withEffect">
                                  <p:stCondLst>
                                    <p:cond delay="0"/>
                                  </p:stCondLst>
                                  <p:childTnLst>
                                    <p:animMotion origin="layout" path="M 2.91667E-6 -2.59259E-6 L 0.12409 -0.00185 " pathEditMode="relative" rAng="0" ptsTypes="AA">
                                      <p:cBhvr>
                                        <p:cTn id="34" dur="2000" fill="hold"/>
                                        <p:tgtEl>
                                          <p:spTgt spid="26"/>
                                        </p:tgtEl>
                                        <p:attrNameLst>
                                          <p:attrName>ppt_x</p:attrName>
                                          <p:attrName>ppt_y</p:attrName>
                                        </p:attrNameLst>
                                      </p:cBhvr>
                                      <p:rCtr x="6198" y="-93"/>
                                    </p:animMotion>
                                  </p:childTnLst>
                                </p:cTn>
                              </p:par>
                              <p:par>
                                <p:cTn id="35" presetID="0" presetClass="path" presetSubtype="0" accel="50000" decel="50000" fill="hold" grpId="1" nodeType="withEffect">
                                  <p:stCondLst>
                                    <p:cond delay="0"/>
                                  </p:stCondLst>
                                  <p:childTnLst>
                                    <p:animMotion origin="layout" path="M 0 0 L 0.12982 0.00209 " pathEditMode="relative" ptsTypes="AA">
                                      <p:cBhvr>
                                        <p:cTn id="36" dur="2000" fill="hold"/>
                                        <p:tgtEl>
                                          <p:spTgt spid="25"/>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nodeType="clickEffect">
                                  <p:stCondLst>
                                    <p:cond delay="0"/>
                                  </p:stCondLst>
                                  <p:childTnLst>
                                    <p:animMotion origin="layout" path="M 0 0 L 0.11796 0.00625 " pathEditMode="relative" ptsTypes="AA">
                                      <p:cBhvr>
                                        <p:cTn id="64" dur="2000" fill="hold"/>
                                        <p:tgtEl>
                                          <p:spTgt spid="36"/>
                                        </p:tgtEl>
                                        <p:attrNameLst>
                                          <p:attrName>ppt_x</p:attrName>
                                          <p:attrName>ppt_y</p:attrName>
                                        </p:attrNameLst>
                                      </p:cBhvr>
                                    </p:animMotion>
                                  </p:childTnLst>
                                </p:cTn>
                              </p:par>
                              <p:par>
                                <p:cTn id="65" presetID="0" presetClass="path" presetSubtype="0" accel="50000" decel="50000" fill="hold" grpId="1" nodeType="withEffect">
                                  <p:stCondLst>
                                    <p:cond delay="0"/>
                                  </p:stCondLst>
                                  <p:childTnLst>
                                    <p:animMotion origin="layout" path="M 0 0 L 0.11796 0.00625 " pathEditMode="relative" ptsTypes="AA">
                                      <p:cBhvr>
                                        <p:cTn id="66" dur="2000" fill="hold"/>
                                        <p:tgtEl>
                                          <p:spTgt spid="12"/>
                                        </p:tgtEl>
                                        <p:attrNameLst>
                                          <p:attrName>ppt_x</p:attrName>
                                          <p:attrName>ppt_y</p:attrName>
                                        </p:attrNameLst>
                                      </p:cBhvr>
                                    </p:animMotion>
                                  </p:childTnLst>
                                </p:cTn>
                              </p:par>
                              <p:par>
                                <p:cTn id="67" presetID="0" presetClass="path" presetSubtype="0" accel="50000" decel="50000" fill="hold" grpId="1" nodeType="withEffect">
                                  <p:stCondLst>
                                    <p:cond delay="0"/>
                                  </p:stCondLst>
                                  <p:childTnLst>
                                    <p:animMotion origin="layout" path="M 0 0 L 0.11796 0.00625 " pathEditMode="relative" ptsTypes="AA">
                                      <p:cBhvr>
                                        <p:cTn id="68" dur="2000" fill="hold"/>
                                        <p:tgtEl>
                                          <p:spTgt spid="43"/>
                                        </p:tgtEl>
                                        <p:attrNameLst>
                                          <p:attrName>ppt_x</p:attrName>
                                          <p:attrName>ppt_y</p:attrName>
                                        </p:attrNameLst>
                                      </p:cBhvr>
                                    </p:animMotion>
                                  </p:childTnLst>
                                </p:cTn>
                              </p:par>
                              <p:par>
                                <p:cTn id="69" presetID="0" presetClass="path" presetSubtype="0" accel="50000" decel="50000" fill="hold" nodeType="withEffect">
                                  <p:stCondLst>
                                    <p:cond delay="0"/>
                                  </p:stCondLst>
                                  <p:childTnLst>
                                    <p:animMotion origin="layout" path="M 0 0 L 0.11796 0.00625 " pathEditMode="relative" ptsTypes="AA">
                                      <p:cBhvr>
                                        <p:cTn id="70" dur="2000" fill="hold"/>
                                        <p:tgtEl>
                                          <p:spTgt spid="44"/>
                                        </p:tgtEl>
                                        <p:attrNameLst>
                                          <p:attrName>ppt_x</p:attrName>
                                          <p:attrName>ppt_y</p:attrName>
                                        </p:attrNameLst>
                                      </p:cBhvr>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29"/>
                                        </p:tgtEl>
                                        <p:attrNameLst>
                                          <p:attrName>style.visibility</p:attrName>
                                        </p:attrNameLst>
                                      </p:cBhvr>
                                      <p:to>
                                        <p:strVal val="hidden"/>
                                      </p:to>
                                    </p:set>
                                  </p:childTnLst>
                                </p:cTn>
                              </p:par>
                              <p:par>
                                <p:cTn id="81" presetID="1" presetClass="exit" presetSubtype="0" fill="hold" grpId="2" nodeType="withEffect">
                                  <p:stCondLst>
                                    <p:cond delay="0"/>
                                  </p:stCondLst>
                                  <p:childTnLst>
                                    <p:set>
                                      <p:cBhvr>
                                        <p:cTn id="82" dur="1" fill="hold">
                                          <p:stCondLst>
                                            <p:cond delay="0"/>
                                          </p:stCondLst>
                                        </p:cTn>
                                        <p:tgtEl>
                                          <p:spTgt spid="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6"/>
                                        </p:tgtEl>
                                        <p:attrNameLst>
                                          <p:attrName>style.visibility</p:attrName>
                                        </p:attrNameLst>
                                      </p:cBhvr>
                                      <p:to>
                                        <p:strVal val="hidden"/>
                                      </p:to>
                                    </p:set>
                                  </p:childTnLst>
                                </p:cTn>
                              </p:par>
                              <p:par>
                                <p:cTn id="85" presetID="1" presetClass="exit" presetSubtype="0" fill="hold" grpId="3" nodeType="withEffect">
                                  <p:stCondLst>
                                    <p:cond delay="0"/>
                                  </p:stCondLst>
                                  <p:childTnLst>
                                    <p:set>
                                      <p:cBhvr>
                                        <p:cTn id="86" dur="1" fill="hold">
                                          <p:stCondLst>
                                            <p:cond delay="0"/>
                                          </p:stCondLst>
                                        </p:cTn>
                                        <p:tgtEl>
                                          <p:spTgt spid="25"/>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6"/>
                                        </p:tgtEl>
                                        <p:attrNameLst>
                                          <p:attrName>style.visibility</p:attrName>
                                        </p:attrNameLst>
                                      </p:cBhvr>
                                      <p:to>
                                        <p:strVal val="hidden"/>
                                      </p:to>
                                    </p:set>
                                  </p:childTnLst>
                                </p:cTn>
                              </p:par>
                              <p:par>
                                <p:cTn id="89" presetID="1" presetClass="exit" presetSubtype="0" fill="hold" grpId="2" nodeType="withEffect">
                                  <p:stCondLst>
                                    <p:cond delay="0"/>
                                  </p:stCondLst>
                                  <p:childTnLst>
                                    <p:set>
                                      <p:cBhvr>
                                        <p:cTn id="90" dur="1" fill="hold">
                                          <p:stCondLst>
                                            <p:cond delay="0"/>
                                          </p:stCondLst>
                                        </p:cTn>
                                        <p:tgtEl>
                                          <p:spTgt spid="12"/>
                                        </p:tgtEl>
                                        <p:attrNameLst>
                                          <p:attrName>style.visibility</p:attrName>
                                        </p:attrNameLst>
                                      </p:cBhvr>
                                      <p:to>
                                        <p:strVal val="hidden"/>
                                      </p:to>
                                    </p:set>
                                  </p:childTnLst>
                                </p:cTn>
                              </p:par>
                              <p:par>
                                <p:cTn id="91" presetID="1" presetClass="exit" presetSubtype="0" fill="hold" grpId="2" nodeType="withEffect">
                                  <p:stCondLst>
                                    <p:cond delay="0"/>
                                  </p:stCondLst>
                                  <p:childTnLst>
                                    <p:set>
                                      <p:cBhvr>
                                        <p:cTn id="92" dur="1" fill="hold">
                                          <p:stCondLst>
                                            <p:cond delay="0"/>
                                          </p:stCondLst>
                                        </p:cTn>
                                        <p:tgtEl>
                                          <p:spTgt spid="43"/>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4"/>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0" presetClass="path" presetSubtype="0" accel="50000" decel="50000" fill="hold" grpId="1" nodeType="clickEffect">
                                  <p:stCondLst>
                                    <p:cond delay="0"/>
                                  </p:stCondLst>
                                  <p:childTnLst>
                                    <p:animMotion origin="layout" path="M 0 0 L 0.11198 0 " pathEditMode="relative" ptsTypes="AA">
                                      <p:cBhvr>
                                        <p:cTn id="120" dur="2000" fill="hold"/>
                                        <p:tgtEl>
                                          <p:spTgt spid="48"/>
                                        </p:tgtEl>
                                        <p:attrNameLst>
                                          <p:attrName>ppt_x</p:attrName>
                                          <p:attrName>ppt_y</p:attrName>
                                        </p:attrNameLst>
                                      </p:cBhvr>
                                    </p:animMotion>
                                  </p:childTnLst>
                                </p:cTn>
                              </p:par>
                              <p:par>
                                <p:cTn id="121" presetID="0" presetClass="path" presetSubtype="0" accel="50000" decel="50000" fill="hold" nodeType="withEffect">
                                  <p:stCondLst>
                                    <p:cond delay="0"/>
                                  </p:stCondLst>
                                  <p:childTnLst>
                                    <p:animMotion origin="layout" path="M 0 0 L 0.11198 0 " pathEditMode="relative" ptsTypes="AA">
                                      <p:cBhvr>
                                        <p:cTn id="122" dur="2000" fill="hold"/>
                                        <p:tgtEl>
                                          <p:spTgt spid="59"/>
                                        </p:tgtEl>
                                        <p:attrNameLst>
                                          <p:attrName>ppt_x</p:attrName>
                                          <p:attrName>ppt_y</p:attrName>
                                        </p:attrNameLst>
                                      </p:cBhvr>
                                    </p:animMotion>
                                  </p:childTnLst>
                                </p:cTn>
                              </p:par>
                              <p:par>
                                <p:cTn id="123" presetID="0" presetClass="path" presetSubtype="0" accel="50000" decel="50000" fill="hold" nodeType="withEffect">
                                  <p:stCondLst>
                                    <p:cond delay="0"/>
                                  </p:stCondLst>
                                  <p:childTnLst>
                                    <p:animMotion origin="layout" path="M 0 0 L 0.11198 0 " pathEditMode="relative" ptsTypes="AA">
                                      <p:cBhvr>
                                        <p:cTn id="124" dur="2000" fill="hold"/>
                                        <p:tgtEl>
                                          <p:spTgt spid="53"/>
                                        </p:tgtEl>
                                        <p:attrNameLst>
                                          <p:attrName>ppt_x</p:attrName>
                                          <p:attrName>ppt_y</p:attrName>
                                        </p:attrNameLst>
                                      </p:cBhvr>
                                    </p:animMotion>
                                  </p:childTnLst>
                                </p:cTn>
                              </p:par>
                              <p:par>
                                <p:cTn id="125" presetID="0" presetClass="path" presetSubtype="0" accel="50000" decel="50000" fill="hold" grpId="1" nodeType="withEffect">
                                  <p:stCondLst>
                                    <p:cond delay="0"/>
                                  </p:stCondLst>
                                  <p:childTnLst>
                                    <p:animMotion origin="layout" path="M 0 0 L 0.11198 0 " pathEditMode="relative" ptsTypes="AA">
                                      <p:cBhvr>
                                        <p:cTn id="126" dur="2000" fill="hold"/>
                                        <p:tgtEl>
                                          <p:spTgt spid="49"/>
                                        </p:tgtEl>
                                        <p:attrNameLst>
                                          <p:attrName>ppt_x</p:attrName>
                                          <p:attrName>ppt_y</p:attrName>
                                        </p:attrNameLst>
                                      </p:cBhvr>
                                    </p:animMotion>
                                  </p:childTnLst>
                                </p:cTn>
                              </p:par>
                              <p:par>
                                <p:cTn id="127" presetID="0" presetClass="path" presetSubtype="0" accel="50000" decel="50000" fill="hold" nodeType="withEffect">
                                  <p:stCondLst>
                                    <p:cond delay="0"/>
                                  </p:stCondLst>
                                  <p:childTnLst>
                                    <p:animMotion origin="layout" path="M 0 0 L 0.11198 0 " pathEditMode="relative" ptsTypes="AA">
                                      <p:cBhvr>
                                        <p:cTn id="128" dur="2000" fill="hold"/>
                                        <p:tgtEl>
                                          <p:spTgt spid="54"/>
                                        </p:tgtEl>
                                        <p:attrNameLst>
                                          <p:attrName>ppt_x</p:attrName>
                                          <p:attrName>ppt_y</p:attrName>
                                        </p:attrNameLst>
                                      </p:cBhvr>
                                    </p:animMotion>
                                  </p:childTnLst>
                                </p:cTn>
                              </p:par>
                              <p:par>
                                <p:cTn id="129" presetID="0" presetClass="path" presetSubtype="0" accel="50000" decel="50000" fill="hold" grpId="1" nodeType="withEffect">
                                  <p:stCondLst>
                                    <p:cond delay="0"/>
                                  </p:stCondLst>
                                  <p:childTnLst>
                                    <p:animMotion origin="layout" path="M 0 0 L 0.11198 0 " pathEditMode="relative" ptsTypes="AA">
                                      <p:cBhvr>
                                        <p:cTn id="130" dur="2000" fill="hold"/>
                                        <p:tgtEl>
                                          <p:spTgt spid="50"/>
                                        </p:tgtEl>
                                        <p:attrNameLst>
                                          <p:attrName>ppt_x</p:attrName>
                                          <p:attrName>ppt_y</p:attrName>
                                        </p:attrNameLst>
                                      </p:cBhvr>
                                    </p:animMotion>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2" nodeType="clickEffect">
                                  <p:stCondLst>
                                    <p:cond delay="0"/>
                                  </p:stCondLst>
                                  <p:childTnLst>
                                    <p:set>
                                      <p:cBhvr>
                                        <p:cTn id="134" dur="1" fill="hold">
                                          <p:stCondLst>
                                            <p:cond delay="0"/>
                                          </p:stCondLst>
                                        </p:cTn>
                                        <p:tgtEl>
                                          <p:spTgt spid="48"/>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5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53"/>
                                        </p:tgtEl>
                                        <p:attrNameLst>
                                          <p:attrName>style.visibility</p:attrName>
                                        </p:attrNameLst>
                                      </p:cBhvr>
                                      <p:to>
                                        <p:strVal val="hidden"/>
                                      </p:to>
                                    </p:set>
                                  </p:childTnLst>
                                </p:cTn>
                              </p:par>
                              <p:par>
                                <p:cTn id="139" presetID="1" presetClass="exit" presetSubtype="0" fill="hold" grpId="2" nodeType="withEffect">
                                  <p:stCondLst>
                                    <p:cond delay="0"/>
                                  </p:stCondLst>
                                  <p:childTnLst>
                                    <p:set>
                                      <p:cBhvr>
                                        <p:cTn id="140" dur="1" fill="hold">
                                          <p:stCondLst>
                                            <p:cond delay="0"/>
                                          </p:stCondLst>
                                        </p:cTn>
                                        <p:tgtEl>
                                          <p:spTgt spid="49"/>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54"/>
                                        </p:tgtEl>
                                        <p:attrNameLst>
                                          <p:attrName>style.visibility</p:attrName>
                                        </p:attrNameLst>
                                      </p:cBhvr>
                                      <p:to>
                                        <p:strVal val="hidden"/>
                                      </p:to>
                                    </p:set>
                                  </p:childTnLst>
                                </p:cTn>
                              </p:par>
                              <p:par>
                                <p:cTn id="143" presetID="1" presetClass="exit" presetSubtype="0" fill="hold" grpId="2" nodeType="withEffect">
                                  <p:stCondLst>
                                    <p:cond delay="0"/>
                                  </p:stCondLst>
                                  <p:childTnLst>
                                    <p:set>
                                      <p:cBhvr>
                                        <p:cTn id="144" dur="1" fill="hold">
                                          <p:stCondLst>
                                            <p:cond delay="0"/>
                                          </p:stCondLst>
                                        </p:cTn>
                                        <p:tgtEl>
                                          <p:spTgt spid="50"/>
                                        </p:tgtEl>
                                        <p:attrNameLst>
                                          <p:attrName>style.visibility</p:attrName>
                                        </p:attrNameLst>
                                      </p:cBhvr>
                                      <p:to>
                                        <p:strVal val="hidden"/>
                                      </p:to>
                                    </p:set>
                                  </p:childTnLst>
                                </p:cTn>
                              </p:par>
                              <p:par>
                                <p:cTn id="145" presetID="1" presetClass="entr" presetSubtype="0" fill="hold" nodeType="withEffect">
                                  <p:stCondLst>
                                    <p:cond delay="0"/>
                                  </p:stCondLst>
                                  <p:childTnLst>
                                    <p:set>
                                      <p:cBhvr>
                                        <p:cTn id="146" dur="1" fill="hold">
                                          <p:stCondLst>
                                            <p:cond delay="0"/>
                                          </p:stCondLst>
                                        </p:cTn>
                                        <p:tgtEl>
                                          <p:spTgt spid="1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7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7"/>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35"/>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0" presetClass="path" presetSubtype="0" accel="50000" decel="50000" fill="hold" nodeType="clickEffect">
                                  <p:stCondLst>
                                    <p:cond delay="0"/>
                                  </p:stCondLst>
                                  <p:childTnLst>
                                    <p:animMotion origin="layout" path="M 0 0 L 0.12969 0.00625 " pathEditMode="relative" ptsTypes="AA">
                                      <p:cBhvr>
                                        <p:cTn id="168" dur="2000" fill="hold"/>
                                        <p:tgtEl>
                                          <p:spTgt spid="70"/>
                                        </p:tgtEl>
                                        <p:attrNameLst>
                                          <p:attrName>ppt_x</p:attrName>
                                          <p:attrName>ppt_y</p:attrName>
                                        </p:attrNameLst>
                                      </p:cBhvr>
                                    </p:animMotion>
                                  </p:childTnLst>
                                </p:cTn>
                              </p:par>
                              <p:par>
                                <p:cTn id="169" presetID="0" presetClass="path" presetSubtype="0" accel="50000" decel="50000" fill="hold" grpId="1" nodeType="withEffect">
                                  <p:stCondLst>
                                    <p:cond delay="0"/>
                                  </p:stCondLst>
                                  <p:childTnLst>
                                    <p:animMotion origin="layout" path="M 0 0 L 0.12969 0.00625 " pathEditMode="relative" ptsTypes="AA">
                                      <p:cBhvr>
                                        <p:cTn id="170" dur="2000" fill="hold"/>
                                        <p:tgtEl>
                                          <p:spTgt spid="69"/>
                                        </p:tgtEl>
                                        <p:attrNameLst>
                                          <p:attrName>ppt_x</p:attrName>
                                          <p:attrName>ppt_y</p:attrName>
                                        </p:attrNameLst>
                                      </p:cBhvr>
                                    </p:animMotion>
                                  </p:childTnLst>
                                </p:cTn>
                              </p:par>
                              <p:par>
                                <p:cTn id="171" presetID="0" presetClass="path" presetSubtype="0" accel="50000" decel="50000" fill="hold" nodeType="withEffect">
                                  <p:stCondLst>
                                    <p:cond delay="0"/>
                                  </p:stCondLst>
                                  <p:childTnLst>
                                    <p:animMotion origin="layout" path="M 0 0 L 0.12969 0.00625 " pathEditMode="relative" ptsTypes="AA">
                                      <p:cBhvr>
                                        <p:cTn id="172" dur="2000" fill="hold"/>
                                        <p:tgtEl>
                                          <p:spTgt spid="73"/>
                                        </p:tgtEl>
                                        <p:attrNameLst>
                                          <p:attrName>ppt_x</p:attrName>
                                          <p:attrName>ppt_y</p:attrName>
                                        </p:attrNameLst>
                                      </p:cBhvr>
                                    </p:animMotion>
                                  </p:childTnLst>
                                </p:cTn>
                              </p:par>
                              <p:par>
                                <p:cTn id="173" presetID="0" presetClass="path" presetSubtype="0" accel="50000" decel="50000" fill="hold" grpId="1" nodeType="withEffect">
                                  <p:stCondLst>
                                    <p:cond delay="0"/>
                                  </p:stCondLst>
                                  <p:childTnLst>
                                    <p:animMotion origin="layout" path="M 0 0 L 0.12969 0.00625 " pathEditMode="relative" ptsTypes="AA">
                                      <p:cBhvr>
                                        <p:cTn id="174" dur="2000" fill="hold"/>
                                        <p:tgtEl>
                                          <p:spTgt spid="7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8" grpId="1" animBg="1"/>
      <p:bldP spid="8" grpId="2" animBg="1"/>
      <p:bldP spid="35" grpId="0" animBg="1"/>
      <p:bldP spid="12" grpId="0" animBg="1"/>
      <p:bldP spid="12" grpId="1" animBg="1"/>
      <p:bldP spid="12" grpId="2" animBg="1"/>
      <p:bldP spid="25" grpId="0" animBg="1"/>
      <p:bldP spid="25" grpId="1" animBg="1"/>
      <p:bldP spid="25" grpId="2" animBg="1"/>
      <p:bldP spid="25" grpId="3" animBg="1"/>
      <p:bldP spid="43" grpId="0" animBg="1"/>
      <p:bldP spid="43" grpId="1" animBg="1"/>
      <p:bldP spid="43" grpId="2" animBg="1"/>
      <p:bldP spid="48" grpId="0" animBg="1"/>
      <p:bldP spid="48" grpId="1" animBg="1"/>
      <p:bldP spid="48" grpId="2" animBg="1"/>
      <p:bldP spid="49" grpId="0" animBg="1"/>
      <p:bldP spid="49" grpId="1" animBg="1"/>
      <p:bldP spid="49" grpId="2" animBg="1"/>
      <p:bldP spid="50" grpId="0" animBg="1"/>
      <p:bldP spid="50" grpId="1" animBg="1"/>
      <p:bldP spid="50" grpId="2" animBg="1"/>
      <p:bldP spid="62" grpId="0"/>
      <p:bldP spid="69" grpId="0" animBg="1"/>
      <p:bldP spid="69" grpId="1" animBg="1"/>
      <p:bldP spid="71" grpId="0" animBg="1"/>
      <p:bldP spid="71"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5CE25-BEC1-53E9-7BFB-2507B22890F0}"/>
              </a:ext>
            </a:extLst>
          </p:cNvPr>
          <p:cNvSpPr>
            <a:spLocks noGrp="1"/>
          </p:cNvSpPr>
          <p:nvPr>
            <p:ph type="title"/>
          </p:nvPr>
        </p:nvSpPr>
        <p:spPr>
          <a:xfrm>
            <a:off x="586478" y="1683756"/>
            <a:ext cx="3115265" cy="2396359"/>
          </a:xfrm>
        </p:spPr>
        <p:txBody>
          <a:bodyPr anchor="b">
            <a:normAutofit/>
          </a:bodyPr>
          <a:lstStyle/>
          <a:p>
            <a:pPr algn="r"/>
            <a:r>
              <a:rPr lang="en-US" sz="4000" b="1">
                <a:solidFill>
                  <a:srgbClr val="FFFFFF"/>
                </a:solidFill>
              </a:rPr>
              <a:t>Git Branch</a:t>
            </a:r>
            <a:endParaRPr lang="en-US" sz="4000">
              <a:solidFill>
                <a:srgbClr val="FFFFFF"/>
              </a:solidFill>
            </a:endParaRPr>
          </a:p>
        </p:txBody>
      </p:sp>
      <p:graphicFrame>
        <p:nvGraphicFramePr>
          <p:cNvPr id="6" name="Content Placeholder 2">
            <a:extLst>
              <a:ext uri="{FF2B5EF4-FFF2-40B4-BE49-F238E27FC236}">
                <a16:creationId xmlns:a16="http://schemas.microsoft.com/office/drawing/2014/main" id="{794D81C0-3E8C-FD15-6E25-EC05DE214E66}"/>
              </a:ext>
            </a:extLst>
          </p:cNvPr>
          <p:cNvGraphicFramePr>
            <a:graphicFrameLocks noGrp="1"/>
          </p:cNvGraphicFramePr>
          <p:nvPr>
            <p:ph idx="1"/>
            <p:extLst>
              <p:ext uri="{D42A27DB-BD31-4B8C-83A1-F6EECF244321}">
                <p14:modId xmlns:p14="http://schemas.microsoft.com/office/powerpoint/2010/main" val="342814514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998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2BDBC-774C-67BD-9899-8A5E37BE8B29}"/>
              </a:ext>
            </a:extLst>
          </p:cNvPr>
          <p:cNvSpPr>
            <a:spLocks noGrp="1"/>
          </p:cNvSpPr>
          <p:nvPr>
            <p:ph type="title"/>
          </p:nvPr>
        </p:nvSpPr>
        <p:spPr>
          <a:xfrm>
            <a:off x="635000" y="640823"/>
            <a:ext cx="3418659" cy="5583148"/>
          </a:xfrm>
        </p:spPr>
        <p:txBody>
          <a:bodyPr anchor="ctr">
            <a:normAutofit/>
          </a:bodyPr>
          <a:lstStyle/>
          <a:p>
            <a:r>
              <a:rPr lang="en-US" sz="5400" b="1"/>
              <a:t>Git Branch Merge</a:t>
            </a: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D942334-C27D-3663-A2ED-9B80B89D3395}"/>
              </a:ext>
            </a:extLst>
          </p:cNvPr>
          <p:cNvGraphicFramePr>
            <a:graphicFrameLocks noGrp="1"/>
          </p:cNvGraphicFramePr>
          <p:nvPr>
            <p:ph idx="1"/>
            <p:extLst>
              <p:ext uri="{D42A27DB-BD31-4B8C-83A1-F6EECF244321}">
                <p14:modId xmlns:p14="http://schemas.microsoft.com/office/powerpoint/2010/main" val="3159164809"/>
              </p:ext>
            </p:extLst>
          </p:nvPr>
        </p:nvGraphicFramePr>
        <p:xfrm>
          <a:off x="4550729" y="640822"/>
          <a:ext cx="7583359"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2032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A09489-ADB4-4C61-7984-468C89872D3B}"/>
              </a:ext>
            </a:extLst>
          </p:cNvPr>
          <p:cNvPicPr>
            <a:picLocks noChangeAspect="1"/>
          </p:cNvPicPr>
          <p:nvPr/>
        </p:nvPicPr>
        <p:blipFill>
          <a:blip r:embed="rId2"/>
          <a:srcRect t="14755" r="1" b="733"/>
          <a:stretch/>
        </p:blipFill>
        <p:spPr>
          <a:xfrm>
            <a:off x="-3447" y="-1"/>
            <a:ext cx="12195447" cy="6879745"/>
          </a:xfrm>
          <a:prstGeom prst="rect">
            <a:avLst/>
          </a:prstGeom>
        </p:spPr>
      </p:pic>
      <p:sp>
        <p:nvSpPr>
          <p:cNvPr id="8" name="Rectangle 7">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D03BD4-FDC8-7596-1332-8B58F92AD83B}"/>
              </a:ext>
            </a:extLst>
          </p:cNvPr>
          <p:cNvSpPr>
            <a:spLocks noGrp="1"/>
          </p:cNvSpPr>
          <p:nvPr>
            <p:ph type="title"/>
          </p:nvPr>
        </p:nvSpPr>
        <p:spPr>
          <a:xfrm>
            <a:off x="441743" y="527413"/>
            <a:ext cx="7927785" cy="2950423"/>
          </a:xfrm>
        </p:spPr>
        <p:txBody>
          <a:bodyPr vert="horz" lIns="91440" tIns="45720" rIns="91440" bIns="45720" rtlCol="0" anchor="b">
            <a:noAutofit/>
          </a:bodyPr>
          <a:lstStyle/>
          <a:p>
            <a:r>
              <a:rPr lang="en-US" sz="8000" b="1" dirty="0">
                <a:solidFill>
                  <a:srgbClr val="7030A0"/>
                </a:solidFill>
              </a:rPr>
              <a:t>Git GitHub</a:t>
            </a:r>
            <a:br>
              <a:rPr lang="en-US" sz="8000" b="1" dirty="0">
                <a:solidFill>
                  <a:srgbClr val="7030A0"/>
                </a:solidFill>
              </a:rPr>
            </a:br>
            <a:endParaRPr lang="en-US" sz="8000" dirty="0">
              <a:solidFill>
                <a:srgbClr val="7030A0"/>
              </a:solidFill>
            </a:endParaRPr>
          </a:p>
        </p:txBody>
      </p:sp>
    </p:spTree>
    <p:extLst>
      <p:ext uri="{BB962C8B-B14F-4D97-AF65-F5344CB8AC3E}">
        <p14:creationId xmlns:p14="http://schemas.microsoft.com/office/powerpoint/2010/main" val="694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D0D74-EEE9-236D-75C3-87833C357A42}"/>
              </a:ext>
            </a:extLst>
          </p:cNvPr>
          <p:cNvSpPr>
            <a:spLocks noGrp="1"/>
          </p:cNvSpPr>
          <p:nvPr>
            <p:ph type="title"/>
          </p:nvPr>
        </p:nvSpPr>
        <p:spPr>
          <a:xfrm>
            <a:off x="1156851" y="637762"/>
            <a:ext cx="9888496" cy="900131"/>
          </a:xfrm>
        </p:spPr>
        <p:txBody>
          <a:bodyPr anchor="t">
            <a:normAutofit/>
          </a:bodyPr>
          <a:lstStyle/>
          <a:p>
            <a:r>
              <a:rPr lang="en-US" sz="4800" dirty="0">
                <a:solidFill>
                  <a:schemeClr val="bg1"/>
                </a:solidFill>
              </a:rPr>
              <a:t>What is version control</a:t>
            </a:r>
          </a:p>
        </p:txBody>
      </p:sp>
      <p:sp>
        <p:nvSpPr>
          <p:cNvPr id="29" name="Rectangle 2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2C62F4A1-3888-4D2C-2D3E-A48D89D1085A}"/>
              </a:ext>
            </a:extLst>
          </p:cNvPr>
          <p:cNvSpPr>
            <a:spLocks noGrp="1"/>
          </p:cNvSpPr>
          <p:nvPr>
            <p:ph idx="1"/>
          </p:nvPr>
        </p:nvSpPr>
        <p:spPr>
          <a:xfrm>
            <a:off x="1155548" y="2217343"/>
            <a:ext cx="9880893" cy="3959619"/>
          </a:xfrm>
        </p:spPr>
        <p:txBody>
          <a:bodyPr>
            <a:normAutofit/>
          </a:bodyPr>
          <a:lstStyle/>
          <a:p>
            <a:pPr marL="0" indent="0">
              <a:lnSpc>
                <a:spcPct val="150000"/>
              </a:lnSpc>
              <a:buNone/>
            </a:pPr>
            <a:r>
              <a:rPr lang="en-US" sz="2400" b="1" dirty="0">
                <a:solidFill>
                  <a:srgbClr val="002060"/>
                </a:solidFill>
              </a:rPr>
              <a:t>Version control </a:t>
            </a:r>
            <a:r>
              <a:rPr lang="en-US" sz="2400" dirty="0"/>
              <a:t>is a system that records changes to files over time, allowing you to track revisions and collaborate with others. Here are the main features and benefits of version control:</a:t>
            </a:r>
          </a:p>
        </p:txBody>
      </p:sp>
    </p:spTree>
    <p:extLst>
      <p:ext uri="{BB962C8B-B14F-4D97-AF65-F5344CB8AC3E}">
        <p14:creationId xmlns:p14="http://schemas.microsoft.com/office/powerpoint/2010/main" val="239787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2852-B42B-67EE-E897-8EDB8A6C06A6}"/>
              </a:ext>
            </a:extLst>
          </p:cNvPr>
          <p:cNvSpPr>
            <a:spLocks noGrp="1"/>
          </p:cNvSpPr>
          <p:nvPr>
            <p:ph type="title"/>
          </p:nvPr>
        </p:nvSpPr>
        <p:spPr/>
        <p:txBody>
          <a:bodyPr/>
          <a:lstStyle/>
          <a:p>
            <a:r>
              <a:rPr lang="en-US" b="1" dirty="0"/>
              <a:t>What is GitHub?</a:t>
            </a:r>
            <a:endParaRPr lang="en-US" dirty="0"/>
          </a:p>
        </p:txBody>
      </p:sp>
      <p:sp>
        <p:nvSpPr>
          <p:cNvPr id="3" name="Content Placeholder 2">
            <a:extLst>
              <a:ext uri="{FF2B5EF4-FFF2-40B4-BE49-F238E27FC236}">
                <a16:creationId xmlns:a16="http://schemas.microsoft.com/office/drawing/2014/main" id="{73268C65-EA06-EC51-8C35-3073C5127FF3}"/>
              </a:ext>
            </a:extLst>
          </p:cNvPr>
          <p:cNvSpPr>
            <a:spLocks noGrp="1"/>
          </p:cNvSpPr>
          <p:nvPr>
            <p:ph idx="1"/>
          </p:nvPr>
        </p:nvSpPr>
        <p:spPr/>
        <p:txBody>
          <a:bodyPr/>
          <a:lstStyle/>
          <a:p>
            <a:pPr>
              <a:lnSpc>
                <a:spcPct val="150000"/>
              </a:lnSpc>
              <a:buFont typeface="Arial" panose="020B0604020202020204" pitchFamily="34" charset="0"/>
              <a:buChar char="•"/>
            </a:pPr>
            <a:r>
              <a:rPr lang="en-US" b="1" dirty="0">
                <a:solidFill>
                  <a:srgbClr val="C00000"/>
                </a:solidFill>
              </a:rPr>
              <a:t>Git is not the same as GitHub.</a:t>
            </a:r>
          </a:p>
          <a:p>
            <a:pPr>
              <a:lnSpc>
                <a:spcPct val="150000"/>
              </a:lnSpc>
              <a:buFont typeface="Arial" panose="020B0604020202020204" pitchFamily="34" charset="0"/>
              <a:buChar char="•"/>
            </a:pPr>
            <a:r>
              <a:rPr lang="en-US" dirty="0"/>
              <a:t>GitHub makes tools that use Git.</a:t>
            </a:r>
          </a:p>
          <a:p>
            <a:pPr>
              <a:lnSpc>
                <a:spcPct val="150000"/>
              </a:lnSpc>
              <a:buFont typeface="Arial" panose="020B0604020202020204" pitchFamily="34" charset="0"/>
              <a:buChar char="•"/>
            </a:pPr>
            <a:r>
              <a:rPr lang="en-US" dirty="0"/>
              <a:t>GitHub is the largest host of source code in the world and has been owned by </a:t>
            </a:r>
            <a:r>
              <a:rPr lang="en-US" b="1" dirty="0">
                <a:solidFill>
                  <a:schemeClr val="accent3">
                    <a:lumMod val="50000"/>
                  </a:schemeClr>
                </a:solidFill>
              </a:rPr>
              <a:t>Microsoft since 2018</a:t>
            </a:r>
            <a:r>
              <a:rPr lang="en-US" dirty="0"/>
              <a:t>.</a:t>
            </a:r>
          </a:p>
          <a:p>
            <a:pPr marL="0" indent="0" algn="ctr">
              <a:lnSpc>
                <a:spcPct val="150000"/>
              </a:lnSpc>
              <a:buNone/>
            </a:pPr>
            <a:r>
              <a:rPr lang="en-US" dirty="0"/>
              <a:t>we will focus on using </a:t>
            </a:r>
            <a:r>
              <a:rPr lang="en-US" b="1" dirty="0">
                <a:solidFill>
                  <a:schemeClr val="accent2">
                    <a:lumMod val="50000"/>
                  </a:schemeClr>
                </a:solidFill>
              </a:rPr>
              <a:t>Git</a:t>
            </a:r>
            <a:r>
              <a:rPr lang="en-US" dirty="0"/>
              <a:t> with </a:t>
            </a:r>
            <a:r>
              <a:rPr lang="en-US" b="1" dirty="0">
                <a:solidFill>
                  <a:srgbClr val="0070C0"/>
                </a:solidFill>
              </a:rPr>
              <a:t>GitHub</a:t>
            </a:r>
            <a:r>
              <a:rPr lang="en-US" dirty="0"/>
              <a:t>.</a:t>
            </a:r>
          </a:p>
          <a:p>
            <a:endParaRPr lang="en-US" dirty="0"/>
          </a:p>
        </p:txBody>
      </p:sp>
    </p:spTree>
    <p:extLst>
      <p:ext uri="{BB962C8B-B14F-4D97-AF65-F5344CB8AC3E}">
        <p14:creationId xmlns:p14="http://schemas.microsoft.com/office/powerpoint/2010/main" val="73942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logo of a fire flame&#10;&#10;Description automatically generated">
            <a:extLst>
              <a:ext uri="{FF2B5EF4-FFF2-40B4-BE49-F238E27FC236}">
                <a16:creationId xmlns:a16="http://schemas.microsoft.com/office/drawing/2014/main" id="{38844834-DDD7-D556-96D5-BAC0D9F5CEE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568" l="5682" r="94205">
                        <a14:foregroundMark x1="38409" y1="20455" x2="22045" y2="29091"/>
                        <a14:foregroundMark x1="22045" y1="29091" x2="13068" y2="47159"/>
                        <a14:foregroundMark x1="13068" y1="47159" x2="38182" y2="78068"/>
                        <a14:foregroundMark x1="5795" y1="47386" x2="5795" y2="47386"/>
                        <a14:foregroundMark x1="50795" y1="10000" x2="50795" y2="10000"/>
                        <a14:foregroundMark x1="53182" y1="52614" x2="53182" y2="52614"/>
                        <a14:foregroundMark x1="53182" y1="52614" x2="52500" y2="51364"/>
                        <a14:foregroundMark x1="67386" y1="32386" x2="84773" y2="50682"/>
                        <a14:foregroundMark x1="94318" y1="53068" x2="94318" y2="51591"/>
                        <a14:foregroundMark x1="54886" y1="90568" x2="54886" y2="90568"/>
                      </a14:backgroundRemoval>
                    </a14:imgEffect>
                  </a14:imgLayer>
                </a14:imgProps>
              </a:ext>
              <a:ext uri="{28A0092B-C50C-407E-A947-70E740481C1C}">
                <a14:useLocalDpi xmlns:a14="http://schemas.microsoft.com/office/drawing/2010/main" val="0"/>
              </a:ext>
            </a:extLst>
          </a:blip>
          <a:srcRect t="3789" b="5346"/>
          <a:stretch/>
        </p:blipFill>
        <p:spPr>
          <a:xfrm>
            <a:off x="9280325" y="571031"/>
            <a:ext cx="2560320" cy="2326434"/>
          </a:xfrm>
          <a:prstGeom prst="rect">
            <a:avLst/>
          </a:prstGeom>
        </p:spPr>
      </p:pic>
      <p:cxnSp>
        <p:nvCxnSpPr>
          <p:cNvPr id="16" name="Straight Connector 15">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blue and black logo&#10;&#10;Description automatically generated">
            <a:extLst>
              <a:ext uri="{FF2B5EF4-FFF2-40B4-BE49-F238E27FC236}">
                <a16:creationId xmlns:a16="http://schemas.microsoft.com/office/drawing/2014/main" id="{3CF5409B-3FAA-74A4-B345-8215C01E64A5}"/>
              </a:ext>
            </a:extLst>
          </p:cNvPr>
          <p:cNvPicPr>
            <a:picLocks noChangeAspect="1"/>
          </p:cNvPicPr>
          <p:nvPr/>
        </p:nvPicPr>
        <p:blipFill>
          <a:blip r:embed="rId5">
            <a:extLst>
              <a:ext uri="{28A0092B-C50C-407E-A947-70E740481C1C}">
                <a14:useLocalDpi xmlns:a14="http://schemas.microsoft.com/office/drawing/2010/main" val="0"/>
              </a:ext>
            </a:extLst>
          </a:blip>
          <a:srcRect l="11461" t="4780" r="10216" b="5338"/>
          <a:stretch/>
        </p:blipFill>
        <p:spPr>
          <a:xfrm>
            <a:off x="6203579" y="184954"/>
            <a:ext cx="2560320" cy="2938175"/>
          </a:xfrm>
          <a:prstGeom prst="rect">
            <a:avLst/>
          </a:prstGeom>
        </p:spPr>
      </p:pic>
      <p:cxnSp>
        <p:nvCxnSpPr>
          <p:cNvPr id="18" name="Straight Connector 17">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logo of a fox&#10;&#10;Description automatically generated">
            <a:extLst>
              <a:ext uri="{FF2B5EF4-FFF2-40B4-BE49-F238E27FC236}">
                <a16:creationId xmlns:a16="http://schemas.microsoft.com/office/drawing/2014/main" id="{54F70AA9-302F-2702-13B2-E134326AC586}"/>
              </a:ext>
            </a:extLst>
          </p:cNvPr>
          <p:cNvPicPr>
            <a:picLocks noChangeAspect="1"/>
          </p:cNvPicPr>
          <p:nvPr/>
        </p:nvPicPr>
        <p:blipFill>
          <a:blip r:embed="rId6">
            <a:extLst>
              <a:ext uri="{28A0092B-C50C-407E-A947-70E740481C1C}">
                <a14:useLocalDpi xmlns:a14="http://schemas.microsoft.com/office/drawing/2010/main" val="0"/>
              </a:ext>
            </a:extLst>
          </a:blip>
          <a:srcRect l="8158" t="4745" r="3964" b="9165"/>
          <a:stretch/>
        </p:blipFill>
        <p:spPr>
          <a:xfrm>
            <a:off x="3371932" y="398145"/>
            <a:ext cx="2560320" cy="2508226"/>
          </a:xfrm>
          <a:prstGeom prst="rect">
            <a:avLst/>
          </a:prstGeom>
        </p:spPr>
      </p:pic>
      <p:cxnSp>
        <p:nvCxnSpPr>
          <p:cNvPr id="20" name="Straight Connector 19">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white cat with a tail&#10;&#10;Description automatically generated">
            <a:extLst>
              <a:ext uri="{FF2B5EF4-FFF2-40B4-BE49-F238E27FC236}">
                <a16:creationId xmlns:a16="http://schemas.microsoft.com/office/drawing/2014/main" id="{EB161F9E-E8A8-8F2A-7D34-46658FE24D01}"/>
              </a:ext>
            </a:extLst>
          </p:cNvPr>
          <p:cNvPicPr>
            <a:picLocks noChangeAspect="1"/>
          </p:cNvPicPr>
          <p:nvPr/>
        </p:nvPicPr>
        <p:blipFill>
          <a:blip r:embed="rId7">
            <a:extLst>
              <a:ext uri="{28A0092B-C50C-407E-A947-70E740481C1C}">
                <a14:useLocalDpi xmlns:a14="http://schemas.microsoft.com/office/drawing/2010/main" val="0"/>
              </a:ext>
            </a:extLst>
          </a:blip>
          <a:srcRect l="7493" t="5235" r="6885" b="6239"/>
          <a:stretch/>
        </p:blipFill>
        <p:spPr>
          <a:xfrm>
            <a:off x="326055" y="250308"/>
            <a:ext cx="2560320" cy="2647157"/>
          </a:xfrm>
          <a:prstGeom prst="rect">
            <a:avLst/>
          </a:prstGeom>
        </p:spPr>
      </p:pic>
      <p:sp>
        <p:nvSpPr>
          <p:cNvPr id="13" name="TextBox 12">
            <a:extLst>
              <a:ext uri="{FF2B5EF4-FFF2-40B4-BE49-F238E27FC236}">
                <a16:creationId xmlns:a16="http://schemas.microsoft.com/office/drawing/2014/main" id="{90806137-CA6E-9D2E-70E6-288E3DCC45C5}"/>
              </a:ext>
            </a:extLst>
          </p:cNvPr>
          <p:cNvSpPr txBox="1"/>
          <p:nvPr/>
        </p:nvSpPr>
        <p:spPr>
          <a:xfrm>
            <a:off x="141653" y="3202319"/>
            <a:ext cx="2975221" cy="2862322"/>
          </a:xfrm>
          <a:prstGeom prst="rect">
            <a:avLst/>
          </a:prstGeom>
          <a:noFill/>
        </p:spPr>
        <p:txBody>
          <a:bodyPr wrap="square" rtlCol="0">
            <a:spAutoFit/>
          </a:bodyPr>
          <a:lstStyle/>
          <a:p>
            <a:pPr algn="ctr"/>
            <a:r>
              <a:rPr lang="en-US" sz="4000" b="1" dirty="0">
                <a:solidFill>
                  <a:schemeClr val="accent5">
                    <a:lumMod val="50000"/>
                  </a:schemeClr>
                </a:solidFill>
              </a:rPr>
              <a:t>Git hub</a:t>
            </a:r>
            <a:endParaRPr lang="ar-EG" sz="4000" b="1" dirty="0">
              <a:solidFill>
                <a:schemeClr val="accent5">
                  <a:lumMod val="50000"/>
                </a:schemeClr>
              </a:solidFill>
            </a:endParaRPr>
          </a:p>
          <a:p>
            <a:r>
              <a:rPr lang="en-US" dirty="0"/>
              <a:t>Ownership: Owned by </a:t>
            </a:r>
            <a:r>
              <a:rPr lang="en-US" b="1" dirty="0">
                <a:solidFill>
                  <a:srgbClr val="0070C0"/>
                </a:solidFill>
              </a:rPr>
              <a:t>Microsoft</a:t>
            </a:r>
            <a:r>
              <a:rPr lang="en-US" dirty="0"/>
              <a:t>.</a:t>
            </a:r>
          </a:p>
          <a:p>
            <a:r>
              <a:rPr lang="en-US" dirty="0"/>
              <a:t>Date Established: </a:t>
            </a:r>
            <a:r>
              <a:rPr lang="en-US" b="1" dirty="0">
                <a:solidFill>
                  <a:srgbClr val="0070C0"/>
                </a:solidFill>
              </a:rPr>
              <a:t>2008</a:t>
            </a:r>
            <a:r>
              <a:rPr lang="en-US" dirty="0"/>
              <a:t>.</a:t>
            </a:r>
          </a:p>
          <a:p>
            <a:r>
              <a:rPr lang="en-US" dirty="0"/>
              <a:t>Market Share: Approximately </a:t>
            </a:r>
            <a:r>
              <a:rPr lang="en-US" b="1" dirty="0">
                <a:solidFill>
                  <a:srgbClr val="0070C0"/>
                </a:solidFill>
              </a:rPr>
              <a:t>50-60% of the market</a:t>
            </a:r>
            <a:r>
              <a:rPr lang="en-US" sz="1600" b="1" dirty="0">
                <a:solidFill>
                  <a:srgbClr val="0070C0"/>
                </a:solidFill>
              </a:rPr>
              <a:t>.</a:t>
            </a:r>
            <a:endParaRPr lang="ar-EG" sz="1600" b="1" dirty="0">
              <a:solidFill>
                <a:srgbClr val="0070C0"/>
              </a:solidFill>
            </a:endParaRPr>
          </a:p>
          <a:p>
            <a:endParaRPr lang="ar-EG" sz="1600" b="1" dirty="0">
              <a:solidFill>
                <a:srgbClr val="0070C0"/>
              </a:solidFill>
            </a:endParaRPr>
          </a:p>
          <a:p>
            <a:pPr algn="ctr"/>
            <a:endParaRPr lang="en-US" sz="1600" b="1" dirty="0">
              <a:solidFill>
                <a:schemeClr val="accent6">
                  <a:lumMod val="50000"/>
                </a:schemeClr>
              </a:solidFill>
            </a:endParaRPr>
          </a:p>
        </p:txBody>
      </p:sp>
      <p:sp>
        <p:nvSpPr>
          <p:cNvPr id="14" name="TextBox 13">
            <a:extLst>
              <a:ext uri="{FF2B5EF4-FFF2-40B4-BE49-F238E27FC236}">
                <a16:creationId xmlns:a16="http://schemas.microsoft.com/office/drawing/2014/main" id="{793A2254-665F-6065-FDC7-67AD5497EF02}"/>
              </a:ext>
            </a:extLst>
          </p:cNvPr>
          <p:cNvSpPr txBox="1"/>
          <p:nvPr/>
        </p:nvSpPr>
        <p:spPr>
          <a:xfrm>
            <a:off x="3529562" y="3123129"/>
            <a:ext cx="2458860" cy="3200876"/>
          </a:xfrm>
          <a:prstGeom prst="rect">
            <a:avLst/>
          </a:prstGeom>
          <a:noFill/>
        </p:spPr>
        <p:txBody>
          <a:bodyPr wrap="square" rtlCol="0">
            <a:spAutoFit/>
          </a:bodyPr>
          <a:lstStyle/>
          <a:p>
            <a:r>
              <a:rPr lang="en-US" sz="4000" b="1" dirty="0">
                <a:solidFill>
                  <a:schemeClr val="accent5">
                    <a:lumMod val="50000"/>
                  </a:schemeClr>
                </a:solidFill>
              </a:rPr>
              <a:t>Git</a:t>
            </a:r>
            <a:r>
              <a:rPr lang="en-US" dirty="0"/>
              <a:t> </a:t>
            </a:r>
            <a:r>
              <a:rPr lang="en-US" sz="4000" b="1" dirty="0">
                <a:solidFill>
                  <a:schemeClr val="accent5">
                    <a:lumMod val="50000"/>
                  </a:schemeClr>
                </a:solidFill>
              </a:rPr>
              <a:t>lab</a:t>
            </a:r>
          </a:p>
          <a:p>
            <a:r>
              <a:rPr lang="en-US" dirty="0"/>
              <a:t>Ownership: Owned by </a:t>
            </a:r>
            <a:r>
              <a:rPr lang="en-US" b="1" dirty="0">
                <a:solidFill>
                  <a:srgbClr val="0070C0"/>
                </a:solidFill>
              </a:rPr>
              <a:t>GitLab Inc</a:t>
            </a:r>
          </a:p>
          <a:p>
            <a:r>
              <a:rPr lang="en-US" dirty="0"/>
              <a:t>Date Established: </a:t>
            </a:r>
            <a:r>
              <a:rPr lang="en-US" b="1" dirty="0">
                <a:solidFill>
                  <a:srgbClr val="0070C0"/>
                </a:solidFill>
              </a:rPr>
              <a:t>2011</a:t>
            </a:r>
            <a:r>
              <a:rPr lang="en-US" dirty="0"/>
              <a:t>.</a:t>
            </a:r>
          </a:p>
          <a:p>
            <a:r>
              <a:rPr lang="en-US" dirty="0"/>
              <a:t>Market Share: Approximately </a:t>
            </a:r>
            <a:r>
              <a:rPr lang="en-US" b="1" dirty="0">
                <a:solidFill>
                  <a:srgbClr val="0070C0"/>
                </a:solidFill>
              </a:rPr>
              <a:t>20-30% of the market.</a:t>
            </a:r>
            <a:endParaRPr lang="ar-EG" b="1" dirty="0">
              <a:solidFill>
                <a:srgbClr val="0070C0"/>
              </a:solidFill>
            </a:endParaRPr>
          </a:p>
          <a:p>
            <a:endParaRPr lang="ar-EG" b="1" dirty="0">
              <a:solidFill>
                <a:srgbClr val="0070C0"/>
              </a:solidFill>
            </a:endParaRPr>
          </a:p>
          <a:p>
            <a:endParaRPr lang="en-US" b="1" dirty="0">
              <a:solidFill>
                <a:srgbClr val="0070C0"/>
              </a:solidFill>
            </a:endParaRPr>
          </a:p>
        </p:txBody>
      </p:sp>
      <p:sp>
        <p:nvSpPr>
          <p:cNvPr id="15" name="TextBox 14">
            <a:extLst>
              <a:ext uri="{FF2B5EF4-FFF2-40B4-BE49-F238E27FC236}">
                <a16:creationId xmlns:a16="http://schemas.microsoft.com/office/drawing/2014/main" id="{9A893C8C-0493-F5F9-1475-D43585AD04ED}"/>
              </a:ext>
            </a:extLst>
          </p:cNvPr>
          <p:cNvSpPr txBox="1"/>
          <p:nvPr/>
        </p:nvSpPr>
        <p:spPr>
          <a:xfrm>
            <a:off x="6233051" y="3123129"/>
            <a:ext cx="2458860" cy="2646878"/>
          </a:xfrm>
          <a:prstGeom prst="rect">
            <a:avLst/>
          </a:prstGeom>
          <a:noFill/>
        </p:spPr>
        <p:txBody>
          <a:bodyPr wrap="square" rtlCol="0">
            <a:spAutoFit/>
          </a:bodyPr>
          <a:lstStyle/>
          <a:p>
            <a:r>
              <a:rPr lang="en-US" sz="4000" b="1" dirty="0">
                <a:solidFill>
                  <a:schemeClr val="accent5">
                    <a:lumMod val="50000"/>
                  </a:schemeClr>
                </a:solidFill>
              </a:rPr>
              <a:t>Bitbucket</a:t>
            </a:r>
            <a:r>
              <a:rPr lang="en-US" dirty="0"/>
              <a:t> </a:t>
            </a:r>
          </a:p>
          <a:p>
            <a:r>
              <a:rPr lang="en-US" dirty="0"/>
              <a:t>Ownership: Owned by </a:t>
            </a:r>
            <a:r>
              <a:rPr lang="en-US" b="1" dirty="0">
                <a:solidFill>
                  <a:srgbClr val="0070C0"/>
                </a:solidFill>
              </a:rPr>
              <a:t>Atlassian</a:t>
            </a:r>
            <a:r>
              <a:rPr lang="en-US" dirty="0"/>
              <a:t>.</a:t>
            </a:r>
          </a:p>
          <a:p>
            <a:r>
              <a:rPr lang="en-US" dirty="0"/>
              <a:t>Date Established: </a:t>
            </a:r>
            <a:r>
              <a:rPr lang="en-US" b="1" dirty="0">
                <a:solidFill>
                  <a:srgbClr val="0070C0"/>
                </a:solidFill>
              </a:rPr>
              <a:t>2008</a:t>
            </a:r>
            <a:r>
              <a:rPr lang="en-US" dirty="0"/>
              <a:t>.</a:t>
            </a:r>
          </a:p>
          <a:p>
            <a:r>
              <a:rPr lang="en-US" dirty="0"/>
              <a:t>Market Share: Approximately </a:t>
            </a:r>
            <a:r>
              <a:rPr lang="en-US" b="1" dirty="0">
                <a:solidFill>
                  <a:srgbClr val="0070C0"/>
                </a:solidFill>
              </a:rPr>
              <a:t>10-15% of the market.</a:t>
            </a:r>
          </a:p>
        </p:txBody>
      </p:sp>
      <p:sp>
        <p:nvSpPr>
          <p:cNvPr id="17" name="TextBox 16">
            <a:extLst>
              <a:ext uri="{FF2B5EF4-FFF2-40B4-BE49-F238E27FC236}">
                <a16:creationId xmlns:a16="http://schemas.microsoft.com/office/drawing/2014/main" id="{A837328C-7EE5-90FD-5B16-2B39F0AD6B91}"/>
              </a:ext>
            </a:extLst>
          </p:cNvPr>
          <p:cNvSpPr txBox="1"/>
          <p:nvPr/>
        </p:nvSpPr>
        <p:spPr>
          <a:xfrm>
            <a:off x="9060874" y="3179276"/>
            <a:ext cx="3131126" cy="2092881"/>
          </a:xfrm>
          <a:prstGeom prst="rect">
            <a:avLst/>
          </a:prstGeom>
          <a:noFill/>
        </p:spPr>
        <p:txBody>
          <a:bodyPr wrap="square" rtlCol="0">
            <a:spAutoFit/>
          </a:bodyPr>
          <a:lstStyle/>
          <a:p>
            <a:r>
              <a:rPr lang="en-US" sz="4000" b="1" dirty="0">
                <a:solidFill>
                  <a:schemeClr val="accent5">
                    <a:lumMod val="50000"/>
                  </a:schemeClr>
                </a:solidFill>
              </a:rPr>
              <a:t>SourceForge</a:t>
            </a:r>
            <a:r>
              <a:rPr lang="en-US" dirty="0"/>
              <a:t> </a:t>
            </a:r>
          </a:p>
          <a:p>
            <a:r>
              <a:rPr lang="en-US" dirty="0"/>
              <a:t>Ownership: Owned by </a:t>
            </a:r>
            <a:r>
              <a:rPr lang="en-US" b="1" dirty="0">
                <a:solidFill>
                  <a:srgbClr val="0070C0"/>
                </a:solidFill>
              </a:rPr>
              <a:t>Slashdot Media</a:t>
            </a:r>
            <a:r>
              <a:rPr lang="en-US" dirty="0"/>
              <a:t>..</a:t>
            </a:r>
          </a:p>
          <a:p>
            <a:r>
              <a:rPr lang="en-US" dirty="0"/>
              <a:t>Date Established: </a:t>
            </a:r>
            <a:r>
              <a:rPr lang="ar-EG" b="1" dirty="0">
                <a:solidFill>
                  <a:srgbClr val="0070C0"/>
                </a:solidFill>
              </a:rPr>
              <a:t>1991</a:t>
            </a:r>
            <a:r>
              <a:rPr lang="en-US" dirty="0"/>
              <a:t>.</a:t>
            </a:r>
          </a:p>
          <a:p>
            <a:r>
              <a:rPr lang="en-US" dirty="0"/>
              <a:t>Market Share: Approximately </a:t>
            </a:r>
            <a:r>
              <a:rPr lang="en-US" b="1" dirty="0">
                <a:solidFill>
                  <a:srgbClr val="0070C0"/>
                </a:solidFill>
              </a:rPr>
              <a:t>5-10% of the market.</a:t>
            </a:r>
          </a:p>
        </p:txBody>
      </p:sp>
    </p:spTree>
    <p:extLst>
      <p:ext uri="{BB962C8B-B14F-4D97-AF65-F5344CB8AC3E}">
        <p14:creationId xmlns:p14="http://schemas.microsoft.com/office/powerpoint/2010/main" val="379970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032DE-AFAC-EED8-F702-FE46BA2D7839}"/>
              </a:ext>
            </a:extLst>
          </p:cNvPr>
          <p:cNvSpPr>
            <a:spLocks noGrp="1"/>
          </p:cNvSpPr>
          <p:nvPr>
            <p:ph type="title"/>
          </p:nvPr>
        </p:nvSpPr>
        <p:spPr>
          <a:xfrm>
            <a:off x="1155559" y="637762"/>
            <a:ext cx="2899568" cy="5576770"/>
          </a:xfrm>
        </p:spPr>
        <p:txBody>
          <a:bodyPr vert="horz" lIns="91440" tIns="45720" rIns="91440" bIns="45720" rtlCol="0" anchor="ctr">
            <a:normAutofit/>
          </a:bodyPr>
          <a:lstStyle/>
          <a:p>
            <a:r>
              <a:rPr lang="en-US" sz="4800" b="1" kern="1200" dirty="0">
                <a:solidFill>
                  <a:schemeClr val="bg1"/>
                </a:solidFill>
                <a:latin typeface="+mj-lt"/>
                <a:ea typeface="+mj-ea"/>
                <a:cs typeface="+mj-cs"/>
              </a:rPr>
              <a:t>GitHub Install</a:t>
            </a:r>
            <a:endParaRPr lang="en-US" sz="4800" kern="1200" dirty="0">
              <a:solidFill>
                <a:schemeClr val="bg1"/>
              </a:solidFill>
              <a:latin typeface="+mj-lt"/>
              <a:ea typeface="+mj-ea"/>
              <a:cs typeface="+mj-cs"/>
            </a:endParaRPr>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F057D5-37B6-5B8D-5532-300FC603603E}"/>
              </a:ext>
            </a:extLst>
          </p:cNvPr>
          <p:cNvSpPr>
            <a:spLocks noGrp="1"/>
          </p:cNvSpPr>
          <p:nvPr>
            <p:ph idx="1"/>
          </p:nvPr>
        </p:nvSpPr>
        <p:spPr>
          <a:xfrm>
            <a:off x="5444775" y="637762"/>
            <a:ext cx="5600580" cy="5576770"/>
          </a:xfrm>
        </p:spPr>
        <p:txBody>
          <a:bodyPr vert="horz" lIns="91440" tIns="45720" rIns="91440" bIns="45720" rtlCol="0" anchor="ctr">
            <a:normAutofit/>
          </a:bodyPr>
          <a:lstStyle/>
          <a:p>
            <a:pPr marL="0" indent="0">
              <a:buNone/>
            </a:pPr>
            <a:r>
              <a:rPr lang="en-US" sz="3200" kern="1200" dirty="0">
                <a:solidFill>
                  <a:schemeClr val="tx1"/>
                </a:solidFill>
                <a:latin typeface="+mn-lt"/>
                <a:ea typeface="+mn-ea"/>
                <a:cs typeface="+mn-cs"/>
              </a:rPr>
              <a:t>You can download GitHub for free from the following website from </a:t>
            </a:r>
            <a:r>
              <a:rPr lang="en-US" sz="3200" kern="1200" dirty="0">
                <a:solidFill>
                  <a:schemeClr val="tx1"/>
                </a:solidFill>
                <a:latin typeface="+mn-lt"/>
                <a:ea typeface="+mn-ea"/>
                <a:cs typeface="+mn-cs"/>
                <a:hlinkClick r:id="rId3"/>
              </a:rPr>
              <a:t>here</a:t>
            </a:r>
            <a:endParaRPr lang="en-US" sz="3200" b="1" i="1" kern="1200" dirty="0">
              <a:solidFill>
                <a:schemeClr val="tx1"/>
              </a:solidFill>
              <a:latin typeface="+mn-lt"/>
              <a:ea typeface="+mn-ea"/>
              <a:cs typeface="+mn-cs"/>
            </a:endParaRPr>
          </a:p>
        </p:txBody>
      </p:sp>
    </p:spTree>
    <p:extLst>
      <p:ext uri="{BB962C8B-B14F-4D97-AF65-F5344CB8AC3E}">
        <p14:creationId xmlns:p14="http://schemas.microsoft.com/office/powerpoint/2010/main" val="2345141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02C3CD-4D5C-E2B3-6AD2-71819C3A715C}"/>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3600" dirty="0"/>
              <a:t>GitHub Account</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software&#10;&#10;Description automatically generated">
            <a:extLst>
              <a:ext uri="{FF2B5EF4-FFF2-40B4-BE49-F238E27FC236}">
                <a16:creationId xmlns:a16="http://schemas.microsoft.com/office/drawing/2014/main" id="{63DE3F7A-25AB-CE4B-668C-115841EF99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928"/>
          <a:stretch/>
        </p:blipFill>
        <p:spPr>
          <a:xfrm>
            <a:off x="2079812" y="805516"/>
            <a:ext cx="8032376" cy="4074026"/>
          </a:xfrm>
          <a:prstGeom prst="rect">
            <a:avLst/>
          </a:prstGeom>
        </p:spPr>
      </p:pic>
    </p:spTree>
    <p:extLst>
      <p:ext uri="{BB962C8B-B14F-4D97-AF65-F5344CB8AC3E}">
        <p14:creationId xmlns:p14="http://schemas.microsoft.com/office/powerpoint/2010/main" val="1889263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742E891-5B26-95FA-85A6-FF529ADD8B5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Create a Repository on GitHub</a:t>
            </a:r>
          </a:p>
        </p:txBody>
      </p:sp>
      <p:pic>
        <p:nvPicPr>
          <p:cNvPr id="9" name="Content Placeholder 8" descr="A screenshot of a computer&#10;&#10;Description automatically generated">
            <a:extLst>
              <a:ext uri="{FF2B5EF4-FFF2-40B4-BE49-F238E27FC236}">
                <a16:creationId xmlns:a16="http://schemas.microsoft.com/office/drawing/2014/main" id="{AA02C22D-351F-6C95-714E-0F475FD1D76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780318" y="19"/>
            <a:ext cx="6411682" cy="6875800"/>
          </a:xfrm>
          <a:prstGeom prst="rect">
            <a:avLst/>
          </a:prstGeom>
        </p:spPr>
      </p:pic>
    </p:spTree>
    <p:extLst>
      <p:ext uri="{BB962C8B-B14F-4D97-AF65-F5344CB8AC3E}">
        <p14:creationId xmlns:p14="http://schemas.microsoft.com/office/powerpoint/2010/main" val="2472768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BAE984-E440-4EA3-37D2-291FB394E8DE}"/>
              </a:ext>
            </a:extLst>
          </p:cNvPr>
          <p:cNvPicPr>
            <a:picLocks noChangeAspect="1"/>
          </p:cNvPicPr>
          <p:nvPr/>
        </p:nvPicPr>
        <p:blipFill>
          <a:blip r:embed="rId2"/>
          <a:stretch>
            <a:fillRect/>
          </a:stretch>
        </p:blipFill>
        <p:spPr>
          <a:xfrm>
            <a:off x="431108" y="372575"/>
            <a:ext cx="11139778" cy="1308922"/>
          </a:xfrm>
          <a:prstGeom prst="rect">
            <a:avLst/>
          </a:prstGeom>
        </p:spPr>
      </p:pic>
      <p:sp>
        <p:nvSpPr>
          <p:cNvPr id="7" name="Content Placeholder 6">
            <a:extLst>
              <a:ext uri="{FF2B5EF4-FFF2-40B4-BE49-F238E27FC236}">
                <a16:creationId xmlns:a16="http://schemas.microsoft.com/office/drawing/2014/main" id="{3487C10B-7D5E-C050-8220-BC766C886F87}"/>
              </a:ext>
            </a:extLst>
          </p:cNvPr>
          <p:cNvSpPr>
            <a:spLocks noGrp="1"/>
          </p:cNvSpPr>
          <p:nvPr>
            <p:ph idx="1"/>
          </p:nvPr>
        </p:nvSpPr>
        <p:spPr>
          <a:xfrm>
            <a:off x="431107" y="2243642"/>
            <a:ext cx="11139777" cy="2862748"/>
          </a:xfrm>
        </p:spPr>
        <p:txBody>
          <a:bodyPr anchor="t">
            <a:normAutofit lnSpcReduction="10000"/>
          </a:bodyPr>
          <a:lstStyle/>
          <a:p>
            <a:pPr>
              <a:lnSpc>
                <a:spcPct val="300000"/>
              </a:lnSpc>
            </a:pPr>
            <a:r>
              <a:rPr lang="en-US" sz="2000" dirty="0"/>
              <a:t>git remote add origin </a:t>
            </a:r>
            <a:r>
              <a:rPr lang="en-US" sz="2000" dirty="0">
                <a:hlinkClick r:id="rId3"/>
              </a:rPr>
              <a:t>git@github.com:MuhammadAgami/My-</a:t>
            </a:r>
            <a:r>
              <a:rPr lang="en-US" sz="2000" dirty="0" err="1">
                <a:hlinkClick r:id="rId3"/>
              </a:rPr>
              <a:t>Project.git</a:t>
            </a:r>
            <a:endParaRPr lang="en-US" sz="2000" dirty="0"/>
          </a:p>
          <a:p>
            <a:pPr>
              <a:lnSpc>
                <a:spcPct val="300000"/>
              </a:lnSpc>
            </a:pPr>
            <a:r>
              <a:rPr lang="en-US" sz="2000" dirty="0"/>
              <a:t>git branch -M main</a:t>
            </a:r>
          </a:p>
          <a:p>
            <a:pPr>
              <a:lnSpc>
                <a:spcPct val="300000"/>
              </a:lnSpc>
            </a:pPr>
            <a:r>
              <a:rPr lang="en-US" sz="2000" dirty="0"/>
              <a:t>git push -u origin main</a:t>
            </a:r>
          </a:p>
        </p:txBody>
      </p:sp>
      <p:sp>
        <p:nvSpPr>
          <p:cNvPr id="16" name="Rectangle 15">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3863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6AA81-6E7C-8AC0-4AC2-9A91BE6F691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Git GitHub Edit Code</a:t>
            </a:r>
            <a:endParaRPr lang="en-US" sz="3200" kern="1200">
              <a:solidFill>
                <a:schemeClr val="bg1"/>
              </a:solidFill>
              <a:latin typeface="+mj-lt"/>
              <a:ea typeface="+mj-ea"/>
              <a:cs typeface="+mj-cs"/>
            </a:endParaRPr>
          </a:p>
        </p:txBody>
      </p:sp>
      <p:pic>
        <p:nvPicPr>
          <p:cNvPr id="5" name="Content Placeholder 4" descr="A screenshot of a computer&#10;&#10;Description automatically generated">
            <a:extLst>
              <a:ext uri="{FF2B5EF4-FFF2-40B4-BE49-F238E27FC236}">
                <a16:creationId xmlns:a16="http://schemas.microsoft.com/office/drawing/2014/main" id="{5EF67698-AC0B-605D-0F90-349370AED31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86893" y="1396588"/>
            <a:ext cx="9027125" cy="5461412"/>
          </a:xfrm>
          <a:prstGeom prst="rect">
            <a:avLst/>
          </a:prstGeom>
        </p:spPr>
      </p:pic>
    </p:spTree>
    <p:extLst>
      <p:ext uri="{BB962C8B-B14F-4D97-AF65-F5344CB8AC3E}">
        <p14:creationId xmlns:p14="http://schemas.microsoft.com/office/powerpoint/2010/main" val="2338130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A13C6CC-D79E-1E04-75BB-EE65BE4124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756" y="0"/>
            <a:ext cx="10435419" cy="6704758"/>
          </a:xfrm>
          <a:prstGeom prst="rect">
            <a:avLst/>
          </a:prstGeom>
        </p:spPr>
      </p:pic>
    </p:spTree>
    <p:extLst>
      <p:ext uri="{BB962C8B-B14F-4D97-AF65-F5344CB8AC3E}">
        <p14:creationId xmlns:p14="http://schemas.microsoft.com/office/powerpoint/2010/main" val="1186315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0705DF4-20F6-EFBE-3E10-FA3B178AFFD5}"/>
              </a:ext>
            </a:extLst>
          </p:cNvPr>
          <p:cNvSpPr>
            <a:spLocks noGrp="1"/>
          </p:cNvSpPr>
          <p:nvPr>
            <p:ph type="title"/>
          </p:nvPr>
        </p:nvSpPr>
        <p:spPr>
          <a:xfrm>
            <a:off x="630936" y="495992"/>
            <a:ext cx="4195140" cy="5638831"/>
          </a:xfrm>
          <a:noFill/>
        </p:spPr>
        <p:txBody>
          <a:bodyPr anchor="ctr">
            <a:normAutofit/>
          </a:bodyPr>
          <a:lstStyle/>
          <a:p>
            <a:r>
              <a:rPr lang="en-US" sz="4800" b="1" dirty="0"/>
              <a:t>Git Pull from GitHub</a:t>
            </a:r>
            <a:endParaRPr lang="en-US" sz="4800" dirty="0"/>
          </a:p>
        </p:txBody>
      </p:sp>
      <p:graphicFrame>
        <p:nvGraphicFramePr>
          <p:cNvPr id="5" name="Content Placeholder 2">
            <a:extLst>
              <a:ext uri="{FF2B5EF4-FFF2-40B4-BE49-F238E27FC236}">
                <a16:creationId xmlns:a16="http://schemas.microsoft.com/office/drawing/2014/main" id="{5B892569-F5D1-1EC2-388B-DA87E8F94C9A}"/>
              </a:ext>
            </a:extLst>
          </p:cNvPr>
          <p:cNvGraphicFramePr>
            <a:graphicFrameLocks noGrp="1"/>
          </p:cNvGraphicFramePr>
          <p:nvPr>
            <p:ph idx="1"/>
            <p:extLst>
              <p:ext uri="{D42A27DB-BD31-4B8C-83A1-F6EECF244321}">
                <p14:modId xmlns:p14="http://schemas.microsoft.com/office/powerpoint/2010/main" val="427914946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1666168"/>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1E4E7D9-A1BE-4388-5971-565FE0AE0F6A}"/>
              </a:ext>
            </a:extLst>
          </p:cNvPr>
          <p:cNvSpPr>
            <a:spLocks noGrp="1"/>
          </p:cNvSpPr>
          <p:nvPr>
            <p:ph type="title"/>
          </p:nvPr>
        </p:nvSpPr>
        <p:spPr>
          <a:xfrm>
            <a:off x="630936" y="495992"/>
            <a:ext cx="4195140" cy="5638831"/>
          </a:xfrm>
          <a:noFill/>
        </p:spPr>
        <p:txBody>
          <a:bodyPr anchor="ctr">
            <a:normAutofit/>
          </a:bodyPr>
          <a:lstStyle/>
          <a:p>
            <a:r>
              <a:rPr lang="en-US" sz="4800" b="1"/>
              <a:t>Git Push to GitHub</a:t>
            </a:r>
            <a:endParaRPr lang="en-US" sz="4800"/>
          </a:p>
        </p:txBody>
      </p:sp>
      <p:graphicFrame>
        <p:nvGraphicFramePr>
          <p:cNvPr id="5" name="Content Placeholder 2">
            <a:extLst>
              <a:ext uri="{FF2B5EF4-FFF2-40B4-BE49-F238E27FC236}">
                <a16:creationId xmlns:a16="http://schemas.microsoft.com/office/drawing/2014/main" id="{5F2CB8C1-B148-429A-272D-FB56CB06DEF3}"/>
              </a:ext>
            </a:extLst>
          </p:cNvPr>
          <p:cNvGraphicFramePr>
            <a:graphicFrameLocks noGrp="1"/>
          </p:cNvGraphicFramePr>
          <p:nvPr>
            <p:ph idx="1"/>
            <p:extLst>
              <p:ext uri="{D42A27DB-BD31-4B8C-83A1-F6EECF244321}">
                <p14:modId xmlns:p14="http://schemas.microsoft.com/office/powerpoint/2010/main" val="2001330955"/>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849307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8CB1F0-3635-FD58-3AAC-016034927D32}"/>
              </a:ext>
            </a:extLst>
          </p:cNvPr>
          <p:cNvSpPr>
            <a:spLocks noGrp="1"/>
          </p:cNvSpPr>
          <p:nvPr>
            <p:ph type="title"/>
          </p:nvPr>
        </p:nvSpPr>
        <p:spPr>
          <a:xfrm>
            <a:off x="1156851" y="637762"/>
            <a:ext cx="9888496" cy="900131"/>
          </a:xfrm>
        </p:spPr>
        <p:txBody>
          <a:bodyPr anchor="t">
            <a:normAutofit/>
          </a:bodyPr>
          <a:lstStyle/>
          <a:p>
            <a:r>
              <a:rPr lang="en-US" sz="4000" b="1" dirty="0">
                <a:solidFill>
                  <a:schemeClr val="bg1"/>
                </a:solidFill>
              </a:rPr>
              <a:t>Types of VCS (Version Control System)</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0FB111-F894-C436-975F-07C18B03BAC0}"/>
              </a:ext>
            </a:extLst>
          </p:cNvPr>
          <p:cNvSpPr>
            <a:spLocks noGrp="1"/>
          </p:cNvSpPr>
          <p:nvPr>
            <p:ph idx="1"/>
          </p:nvPr>
        </p:nvSpPr>
        <p:spPr>
          <a:xfrm>
            <a:off x="1155548" y="2217343"/>
            <a:ext cx="9880893" cy="3959619"/>
          </a:xfrm>
        </p:spPr>
        <p:txBody>
          <a:bodyPr>
            <a:normAutofit/>
          </a:bodyPr>
          <a:lstStyle/>
          <a:p>
            <a:pPr>
              <a:lnSpc>
                <a:spcPct val="200000"/>
              </a:lnSpc>
            </a:pPr>
            <a:r>
              <a:rPr lang="en-US" sz="2400" dirty="0"/>
              <a:t> Local Version Control System</a:t>
            </a:r>
          </a:p>
          <a:p>
            <a:pPr>
              <a:lnSpc>
                <a:spcPct val="200000"/>
              </a:lnSpc>
            </a:pPr>
            <a:r>
              <a:rPr lang="en-US" sz="2400" dirty="0"/>
              <a:t> Centralized Version Control System</a:t>
            </a:r>
          </a:p>
          <a:p>
            <a:pPr>
              <a:lnSpc>
                <a:spcPct val="200000"/>
              </a:lnSpc>
            </a:pPr>
            <a:r>
              <a:rPr lang="en-US" sz="2400" dirty="0"/>
              <a:t> Distributed Version Control System</a:t>
            </a:r>
          </a:p>
        </p:txBody>
      </p:sp>
    </p:spTree>
    <p:extLst>
      <p:ext uri="{BB962C8B-B14F-4D97-AF65-F5344CB8AC3E}">
        <p14:creationId xmlns:p14="http://schemas.microsoft.com/office/powerpoint/2010/main" val="1759119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617BF-4482-F32A-1657-2E8AB6CAF1C7}"/>
              </a:ext>
            </a:extLst>
          </p:cNvPr>
          <p:cNvSpPr>
            <a:spLocks noGrp="1"/>
          </p:cNvSpPr>
          <p:nvPr>
            <p:ph type="title"/>
          </p:nvPr>
        </p:nvSpPr>
        <p:spPr>
          <a:xfrm>
            <a:off x="761800" y="762001"/>
            <a:ext cx="5334197" cy="1708242"/>
          </a:xfrm>
        </p:spPr>
        <p:txBody>
          <a:bodyPr anchor="ctr">
            <a:normAutofit/>
          </a:bodyPr>
          <a:lstStyle/>
          <a:p>
            <a:r>
              <a:rPr lang="en-US" sz="4000" b="1"/>
              <a:t>Git GitHub Branch</a:t>
            </a:r>
            <a:endParaRPr lang="en-US" sz="4000"/>
          </a:p>
        </p:txBody>
      </p:sp>
      <p:sp>
        <p:nvSpPr>
          <p:cNvPr id="3" name="Content Placeholder 2">
            <a:extLst>
              <a:ext uri="{FF2B5EF4-FFF2-40B4-BE49-F238E27FC236}">
                <a16:creationId xmlns:a16="http://schemas.microsoft.com/office/drawing/2014/main" id="{ACBA2182-33EC-FD86-64A5-843B6F18ACCA}"/>
              </a:ext>
            </a:extLst>
          </p:cNvPr>
          <p:cNvSpPr>
            <a:spLocks noGrp="1"/>
          </p:cNvSpPr>
          <p:nvPr>
            <p:ph idx="1"/>
          </p:nvPr>
        </p:nvSpPr>
        <p:spPr>
          <a:xfrm>
            <a:off x="761800" y="2470244"/>
            <a:ext cx="6095996" cy="3769835"/>
          </a:xfrm>
        </p:spPr>
        <p:txBody>
          <a:bodyPr anchor="ctr">
            <a:normAutofit/>
          </a:bodyPr>
          <a:lstStyle/>
          <a:p>
            <a:r>
              <a:rPr lang="en-US" sz="2000" b="1" dirty="0"/>
              <a:t>Create a New Branch on GitHub</a:t>
            </a:r>
          </a:p>
          <a:p>
            <a:r>
              <a:rPr lang="en-US" sz="2000" b="1" dirty="0"/>
              <a:t>Git Pull Branch from GitHub (git branch –(r &amp; a))</a:t>
            </a:r>
          </a:p>
          <a:p>
            <a:r>
              <a:rPr lang="en-US" sz="2000" b="1" dirty="0"/>
              <a:t>Push a Branch to GitHub</a:t>
            </a:r>
          </a:p>
          <a:p>
            <a:r>
              <a:rPr lang="en-US" sz="2000" b="1" dirty="0"/>
              <a:t>Git GitHub Pages</a:t>
            </a:r>
          </a:p>
          <a:p>
            <a:endParaRPr lang="en-US" sz="2000" b="1" dirty="0"/>
          </a:p>
          <a:p>
            <a:endParaRPr lang="en-US" sz="2000" dirty="0"/>
          </a:p>
        </p:txBody>
      </p:sp>
      <p:pic>
        <p:nvPicPr>
          <p:cNvPr id="5" name="Picture 4" descr="Plant and roots">
            <a:extLst>
              <a:ext uri="{FF2B5EF4-FFF2-40B4-BE49-F238E27FC236}">
                <a16:creationId xmlns:a16="http://schemas.microsoft.com/office/drawing/2014/main" id="{85128C86-521C-145B-E30A-7927A3384859}"/>
              </a:ext>
            </a:extLst>
          </p:cNvPr>
          <p:cNvPicPr>
            <a:picLocks noChangeAspect="1"/>
          </p:cNvPicPr>
          <p:nvPr/>
        </p:nvPicPr>
        <p:blipFill>
          <a:blip r:embed="rId2"/>
          <a:srcRect l="8128" r="17322"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162004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EDF7CCB2-755C-D6DC-DE68-E67C6F916B70}"/>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GitHub fork</a:t>
            </a:r>
          </a:p>
        </p:txBody>
      </p:sp>
    </p:spTree>
    <p:extLst>
      <p:ext uri="{BB962C8B-B14F-4D97-AF65-F5344CB8AC3E}">
        <p14:creationId xmlns:p14="http://schemas.microsoft.com/office/powerpoint/2010/main" val="3261664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0B2EE79-F165-60A1-7913-A8D9728B7B4A}"/>
              </a:ext>
            </a:extLst>
          </p:cNvPr>
          <p:cNvSpPr>
            <a:spLocks noGrp="1"/>
          </p:cNvSpPr>
          <p:nvPr>
            <p:ph type="title"/>
          </p:nvPr>
        </p:nvSpPr>
        <p:spPr>
          <a:xfrm>
            <a:off x="1014141" y="1450655"/>
            <a:ext cx="3932030" cy="3956690"/>
          </a:xfrm>
        </p:spPr>
        <p:txBody>
          <a:bodyPr anchor="ctr">
            <a:normAutofit/>
          </a:bodyPr>
          <a:lstStyle/>
          <a:p>
            <a:r>
              <a:rPr lang="en-US" sz="6800" b="1">
                <a:solidFill>
                  <a:schemeClr val="bg1"/>
                </a:solidFill>
              </a:rPr>
              <a:t>Clone a Fork from GitHub</a:t>
            </a:r>
            <a:endParaRPr lang="en-US" sz="68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6C72A9-46C3-914C-07EB-EDDC66E30303}"/>
              </a:ext>
            </a:extLst>
          </p:cNvPr>
          <p:cNvSpPr>
            <a:spLocks noGrp="1"/>
          </p:cNvSpPr>
          <p:nvPr>
            <p:ph idx="1"/>
          </p:nvPr>
        </p:nvSpPr>
        <p:spPr>
          <a:xfrm>
            <a:off x="5222929" y="1108060"/>
            <a:ext cx="6741763" cy="4874273"/>
          </a:xfrm>
        </p:spPr>
        <p:txBody>
          <a:bodyPr anchor="ctr">
            <a:normAutofit/>
          </a:bodyPr>
          <a:lstStyle/>
          <a:p>
            <a:r>
              <a:rPr lang="en-US" sz="2000" dirty="0">
                <a:solidFill>
                  <a:schemeClr val="bg1"/>
                </a:solidFill>
              </a:rPr>
              <a:t>git clone </a:t>
            </a:r>
            <a:r>
              <a:rPr lang="en-US" sz="2000" dirty="0">
                <a:solidFill>
                  <a:schemeClr val="bg1"/>
                </a:solidFill>
                <a:hlinkClick r:id="rId2"/>
              </a:rPr>
              <a:t>https://github.com/w3schools-test/w3schools-test.github.io.git</a:t>
            </a:r>
            <a:endParaRPr lang="en-US" sz="2000" dirty="0">
              <a:solidFill>
                <a:schemeClr val="bg1"/>
              </a:solidFill>
            </a:endParaRPr>
          </a:p>
          <a:p>
            <a:r>
              <a:rPr lang="en-US" sz="2000" dirty="0">
                <a:solidFill>
                  <a:schemeClr val="bg1"/>
                </a:solidFill>
              </a:rPr>
              <a:t>git remote –v</a:t>
            </a:r>
          </a:p>
          <a:p>
            <a:r>
              <a:rPr lang="en-US" sz="2000" dirty="0">
                <a:solidFill>
                  <a:schemeClr val="bg1"/>
                </a:solidFill>
              </a:rPr>
              <a:t>git remote rename origin upstream</a:t>
            </a:r>
          </a:p>
          <a:p>
            <a:endParaRPr lang="en-US" sz="2000" dirty="0">
              <a:solidFill>
                <a:schemeClr val="bg1"/>
              </a:solidFill>
            </a:endParaRPr>
          </a:p>
        </p:txBody>
      </p:sp>
    </p:spTree>
    <p:extLst>
      <p:ext uri="{BB962C8B-B14F-4D97-AF65-F5344CB8AC3E}">
        <p14:creationId xmlns:p14="http://schemas.microsoft.com/office/powerpoint/2010/main" val="2645501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E003F-4A22-2A24-B3F4-F5EC57981EE0}"/>
              </a:ext>
            </a:extLst>
          </p:cNvPr>
          <p:cNvSpPr>
            <a:spLocks noGrp="1"/>
          </p:cNvSpPr>
          <p:nvPr>
            <p:ph type="title"/>
          </p:nvPr>
        </p:nvSpPr>
        <p:spPr>
          <a:xfrm>
            <a:off x="728663" y="1422400"/>
            <a:ext cx="5367337" cy="2387600"/>
          </a:xfrm>
        </p:spPr>
        <p:txBody>
          <a:bodyPr vert="horz" lIns="91440" tIns="45720" rIns="91440" bIns="45720" rtlCol="0" anchor="b">
            <a:normAutofit/>
          </a:bodyPr>
          <a:lstStyle/>
          <a:p>
            <a:r>
              <a:rPr lang="en-US" sz="5000" b="1" kern="1200">
                <a:solidFill>
                  <a:schemeClr val="bg1"/>
                </a:solidFill>
                <a:latin typeface="+mj-lt"/>
                <a:ea typeface="+mj-ea"/>
                <a:cs typeface="+mj-cs"/>
              </a:rPr>
              <a:t>Push Changes to Our GitHub Fork</a:t>
            </a:r>
            <a:endParaRPr lang="en-US" sz="5000" kern="120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D5F5E62D-DA4E-8D59-FB6C-DE403C1BBF55}"/>
              </a:ext>
            </a:extLst>
          </p:cNvPr>
          <p:cNvSpPr>
            <a:spLocks noGrp="1"/>
          </p:cNvSpPr>
          <p:nvPr>
            <p:ph idx="1"/>
          </p:nvPr>
        </p:nvSpPr>
        <p:spPr>
          <a:xfrm>
            <a:off x="728663" y="3902075"/>
            <a:ext cx="5367337" cy="1655762"/>
          </a:xfrm>
        </p:spPr>
        <p:txBody>
          <a:bodyPr vert="horz" lIns="91440" tIns="45720" rIns="91440" bIns="45720" rtlCol="0">
            <a:normAutofit/>
          </a:bodyPr>
          <a:lstStyle/>
          <a:p>
            <a:pPr marL="0" indent="0">
              <a:buNone/>
            </a:pPr>
            <a:r>
              <a:rPr lang="en-US" sz="2000" kern="1200">
                <a:solidFill>
                  <a:schemeClr val="bg1"/>
                </a:solidFill>
                <a:latin typeface="+mn-lt"/>
                <a:ea typeface="+mn-ea"/>
                <a:cs typeface="+mn-cs"/>
              </a:rPr>
              <a:t>git push origin</a:t>
            </a:r>
          </a:p>
        </p:txBody>
      </p:sp>
      <p:sp>
        <p:nvSpPr>
          <p:cNvPr id="12" name="Rectangle 11">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BA8659F5-48EE-3E08-DE78-86EDEEBA2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776" y="1490270"/>
            <a:ext cx="4806120" cy="3772803"/>
          </a:xfrm>
          <a:prstGeom prst="rect">
            <a:avLst/>
          </a:prstGeom>
        </p:spPr>
      </p:pic>
    </p:spTree>
    <p:extLst>
      <p:ext uri="{BB962C8B-B14F-4D97-AF65-F5344CB8AC3E}">
        <p14:creationId xmlns:p14="http://schemas.microsoft.com/office/powerpoint/2010/main" val="1600552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748987C-5C68-0A25-AD13-1565A9DA63AF}"/>
              </a:ext>
            </a:extLst>
          </p:cNvPr>
          <p:cNvSpPr>
            <a:spLocks noGrp="1"/>
          </p:cNvSpPr>
          <p:nvPr>
            <p:ph type="title"/>
          </p:nvPr>
        </p:nvSpPr>
        <p:spPr>
          <a:xfrm>
            <a:off x="630936" y="495992"/>
            <a:ext cx="4195140" cy="5638831"/>
          </a:xfrm>
          <a:noFill/>
        </p:spPr>
        <p:txBody>
          <a:bodyPr anchor="ctr">
            <a:normAutofit/>
          </a:bodyPr>
          <a:lstStyle/>
          <a:p>
            <a:r>
              <a:rPr lang="en-US" sz="4800" b="1"/>
              <a:t>Git Security SSH</a:t>
            </a:r>
            <a:endParaRPr lang="en-US" sz="4800"/>
          </a:p>
        </p:txBody>
      </p:sp>
      <p:graphicFrame>
        <p:nvGraphicFramePr>
          <p:cNvPr id="5" name="Content Placeholder 2">
            <a:extLst>
              <a:ext uri="{FF2B5EF4-FFF2-40B4-BE49-F238E27FC236}">
                <a16:creationId xmlns:a16="http://schemas.microsoft.com/office/drawing/2014/main" id="{D6830C38-3CCA-EBEE-83B6-5273F77C9A9C}"/>
              </a:ext>
            </a:extLst>
          </p:cNvPr>
          <p:cNvGraphicFramePr>
            <a:graphicFrameLocks noGrp="1"/>
          </p:cNvGraphicFramePr>
          <p:nvPr>
            <p:ph idx="1"/>
            <p:extLst>
              <p:ext uri="{D42A27DB-BD31-4B8C-83A1-F6EECF244321}">
                <p14:modId xmlns:p14="http://schemas.microsoft.com/office/powerpoint/2010/main" val="1585425741"/>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472427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56C4CD-DCA1-7FD3-1AC2-EEB6B7F185F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Tank you</a:t>
            </a:r>
          </a:p>
        </p:txBody>
      </p:sp>
      <p:sp>
        <p:nvSpPr>
          <p:cNvPr id="22" name="Rectangle 2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93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E8808-3E39-9BB4-55AD-72BCA532CFE0}"/>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 Local Version Control System</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F25CEE-3A04-91E2-D6CB-F6532B0811BB}"/>
              </a:ext>
            </a:extLst>
          </p:cNvPr>
          <p:cNvSpPr>
            <a:spLocks noGrp="1"/>
          </p:cNvSpPr>
          <p:nvPr>
            <p:ph idx="1"/>
          </p:nvPr>
        </p:nvSpPr>
        <p:spPr>
          <a:xfrm>
            <a:off x="1145939" y="2148190"/>
            <a:ext cx="5074771" cy="1899072"/>
          </a:xfrm>
        </p:spPr>
        <p:txBody>
          <a:bodyPr>
            <a:normAutofit/>
          </a:bodyPr>
          <a:lstStyle/>
          <a:p>
            <a:pPr marL="0" indent="0">
              <a:lnSpc>
                <a:spcPct val="150000"/>
              </a:lnSpc>
              <a:buNone/>
            </a:pPr>
            <a:r>
              <a:rPr lang="en-US" sz="1800" dirty="0"/>
              <a:t>A local version control system stores file changes as patches on your computer, allowing you to view the file's state by aggregating relevant patches.</a:t>
            </a:r>
            <a:endParaRPr lang="en-US" dirty="0"/>
          </a:p>
        </p:txBody>
      </p:sp>
      <p:pic>
        <p:nvPicPr>
          <p:cNvPr id="5" name="Picture 4" descr="A screenshot of a computer&#10;&#10;Description automatically generated">
            <a:extLst>
              <a:ext uri="{FF2B5EF4-FFF2-40B4-BE49-F238E27FC236}">
                <a16:creationId xmlns:a16="http://schemas.microsoft.com/office/drawing/2014/main" id="{A1FFDAAF-013C-917C-882F-6E9EDA379DB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701062" y="2246062"/>
            <a:ext cx="5074771" cy="4334701"/>
          </a:xfrm>
          <a:prstGeom prst="rect">
            <a:avLst/>
          </a:prstGeom>
        </p:spPr>
      </p:pic>
      <p:sp>
        <p:nvSpPr>
          <p:cNvPr id="7" name="TextBox 6">
            <a:extLst>
              <a:ext uri="{FF2B5EF4-FFF2-40B4-BE49-F238E27FC236}">
                <a16:creationId xmlns:a16="http://schemas.microsoft.com/office/drawing/2014/main" id="{E1457C44-4D05-2F8D-0A1B-9A48248D3A55}"/>
              </a:ext>
            </a:extLst>
          </p:cNvPr>
          <p:cNvSpPr txBox="1"/>
          <p:nvPr/>
        </p:nvSpPr>
        <p:spPr>
          <a:xfrm>
            <a:off x="1156851" y="4138975"/>
            <a:ext cx="4825340" cy="2545377"/>
          </a:xfrm>
          <a:prstGeom prst="rect">
            <a:avLst/>
          </a:prstGeom>
          <a:noFill/>
        </p:spPr>
        <p:txBody>
          <a:bodyPr wrap="square">
            <a:spAutoFit/>
          </a:bodyPr>
          <a:lstStyle/>
          <a:p>
            <a:pPr>
              <a:lnSpc>
                <a:spcPct val="150000"/>
              </a:lnSpc>
            </a:pPr>
            <a:r>
              <a:rPr lang="en-US" dirty="0">
                <a:solidFill>
                  <a:schemeClr val="tx2"/>
                </a:solidFill>
              </a:rPr>
              <a:t>The first local version control system SCCS (</a:t>
            </a:r>
            <a:r>
              <a:rPr lang="en-US" dirty="0"/>
              <a:t>Source Code Control System)</a:t>
            </a:r>
            <a:r>
              <a:rPr lang="en-US" dirty="0">
                <a:solidFill>
                  <a:schemeClr val="tx2"/>
                </a:solidFill>
              </a:rPr>
              <a:t> </a:t>
            </a:r>
          </a:p>
          <a:p>
            <a:pPr>
              <a:lnSpc>
                <a:spcPct val="150000"/>
              </a:lnSpc>
            </a:pPr>
            <a:r>
              <a:rPr lang="en-US" dirty="0">
                <a:solidFill>
                  <a:schemeClr val="tx2"/>
                </a:solidFill>
              </a:rPr>
              <a:t> was created at Bell Labs in 1972 for UNIX. RCS followed in 1982 as the first cross-platform system, though both served single users and focused on text files.</a:t>
            </a:r>
          </a:p>
        </p:txBody>
      </p:sp>
    </p:spTree>
    <p:extLst>
      <p:ext uri="{BB962C8B-B14F-4D97-AF65-F5344CB8AC3E}">
        <p14:creationId xmlns:p14="http://schemas.microsoft.com/office/powerpoint/2010/main" val="186262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E8808-3E39-9BB4-55AD-72BCA532CFE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 Centralized Version Control System</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F25CEE-3A04-91E2-D6CB-F6532B0811BB}"/>
              </a:ext>
            </a:extLst>
          </p:cNvPr>
          <p:cNvSpPr>
            <a:spLocks noGrp="1"/>
          </p:cNvSpPr>
          <p:nvPr>
            <p:ph idx="1"/>
          </p:nvPr>
        </p:nvSpPr>
        <p:spPr>
          <a:xfrm>
            <a:off x="1145939" y="2148190"/>
            <a:ext cx="5074771" cy="1899072"/>
          </a:xfrm>
        </p:spPr>
        <p:txBody>
          <a:bodyPr>
            <a:normAutofit fontScale="92500"/>
          </a:bodyPr>
          <a:lstStyle/>
          <a:p>
            <a:pPr marL="0" indent="0">
              <a:lnSpc>
                <a:spcPct val="150000"/>
              </a:lnSpc>
              <a:buNone/>
            </a:pPr>
            <a:r>
              <a:rPr lang="en-US" sz="1800" dirty="0"/>
              <a:t>A centralized version control system features a single server with all file versions, allowing multiple clients to access, pull, or push files while enabling administrators to control user permissions.</a:t>
            </a:r>
          </a:p>
        </p:txBody>
      </p:sp>
      <p:pic>
        <p:nvPicPr>
          <p:cNvPr id="11" name="Picture 10" descr="A diagram of a software system&#10;&#10;Description automatically generated">
            <a:extLst>
              <a:ext uri="{FF2B5EF4-FFF2-40B4-BE49-F238E27FC236}">
                <a16:creationId xmlns:a16="http://schemas.microsoft.com/office/drawing/2014/main" id="{C0D38982-D198-5C0C-5122-4458D55C189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439" t="4012" r="1553" b="7107"/>
          <a:stretch/>
        </p:blipFill>
        <p:spPr>
          <a:xfrm>
            <a:off x="6220710" y="2195386"/>
            <a:ext cx="5951012" cy="3069800"/>
          </a:xfrm>
          <a:prstGeom prst="rect">
            <a:avLst/>
          </a:prstGeom>
        </p:spPr>
      </p:pic>
      <p:sp>
        <p:nvSpPr>
          <p:cNvPr id="14" name="TextBox 13">
            <a:extLst>
              <a:ext uri="{FF2B5EF4-FFF2-40B4-BE49-F238E27FC236}">
                <a16:creationId xmlns:a16="http://schemas.microsoft.com/office/drawing/2014/main" id="{EFD1186C-E727-71A7-563E-A5283236A231}"/>
              </a:ext>
            </a:extLst>
          </p:cNvPr>
          <p:cNvSpPr txBox="1"/>
          <p:nvPr/>
        </p:nvSpPr>
        <p:spPr>
          <a:xfrm>
            <a:off x="1156851" y="4338394"/>
            <a:ext cx="4814441" cy="2129878"/>
          </a:xfrm>
          <a:prstGeom prst="rect">
            <a:avLst/>
          </a:prstGeom>
          <a:noFill/>
        </p:spPr>
        <p:txBody>
          <a:bodyPr wrap="square">
            <a:spAutoFit/>
          </a:bodyPr>
          <a:lstStyle/>
          <a:p>
            <a:pPr>
              <a:lnSpc>
                <a:spcPct val="150000"/>
              </a:lnSpc>
            </a:pPr>
            <a:r>
              <a:rPr lang="en-US" b="1" dirty="0">
                <a:solidFill>
                  <a:schemeClr val="tx2">
                    <a:lumMod val="90000"/>
                    <a:lumOff val="10000"/>
                  </a:schemeClr>
                </a:solidFill>
              </a:rPr>
              <a:t>History of Central VCS:</a:t>
            </a:r>
            <a:r>
              <a:rPr lang="en-US" dirty="0">
                <a:solidFill>
                  <a:schemeClr val="tx2">
                    <a:lumMod val="90000"/>
                    <a:lumOff val="10000"/>
                  </a:schemeClr>
                </a:solidFill>
              </a:rPr>
              <a:t> </a:t>
            </a:r>
            <a:r>
              <a:rPr lang="en-US" dirty="0">
                <a:solidFill>
                  <a:schemeClr val="accent1">
                    <a:lumMod val="50000"/>
                  </a:schemeClr>
                </a:solidFill>
              </a:rPr>
              <a:t>Centralized Version Control began development in 1986. The Concurrent Versions System, known as CVS, was the first system to feature a central repository and be accessible to multiple user</a:t>
            </a:r>
          </a:p>
        </p:txBody>
      </p:sp>
    </p:spTree>
    <p:extLst>
      <p:ext uri="{BB962C8B-B14F-4D97-AF65-F5344CB8AC3E}">
        <p14:creationId xmlns:p14="http://schemas.microsoft.com/office/powerpoint/2010/main" val="2668476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E8808-3E39-9BB4-55AD-72BCA532CFE0}"/>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Distributed Version Control System:</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F25CEE-3A04-91E2-D6CB-F6532B0811BB}"/>
              </a:ext>
            </a:extLst>
          </p:cNvPr>
          <p:cNvSpPr>
            <a:spLocks noGrp="1"/>
          </p:cNvSpPr>
          <p:nvPr>
            <p:ph idx="1"/>
          </p:nvPr>
        </p:nvSpPr>
        <p:spPr>
          <a:xfrm>
            <a:off x="1156851" y="2428070"/>
            <a:ext cx="6062383" cy="3021169"/>
          </a:xfrm>
        </p:spPr>
        <p:txBody>
          <a:bodyPr>
            <a:normAutofit/>
          </a:bodyPr>
          <a:lstStyle/>
          <a:p>
            <a:pPr marL="0" indent="0">
              <a:lnSpc>
                <a:spcPct val="200000"/>
              </a:lnSpc>
              <a:buNone/>
            </a:pPr>
            <a:r>
              <a:rPr lang="en-US" sz="1600" dirty="0"/>
              <a:t>A distributed version control system allows each user to have a complete copy of the repository, enabling offline work, independent branching, and merging. It enhances collaboration and version tracking across multiple users and locations. Examples include Git and Mercurial</a:t>
            </a:r>
          </a:p>
        </p:txBody>
      </p:sp>
      <p:pic>
        <p:nvPicPr>
          <p:cNvPr id="7" name="Picture 6">
            <a:extLst>
              <a:ext uri="{FF2B5EF4-FFF2-40B4-BE49-F238E27FC236}">
                <a16:creationId xmlns:a16="http://schemas.microsoft.com/office/drawing/2014/main" id="{74E87F16-9800-F206-9401-F34ED59D6D7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l="4577"/>
          <a:stretch/>
        </p:blipFill>
        <p:spPr>
          <a:xfrm>
            <a:off x="7893120" y="1688641"/>
            <a:ext cx="4298870" cy="5114711"/>
          </a:xfrm>
          <a:prstGeom prst="rect">
            <a:avLst/>
          </a:prstGeom>
        </p:spPr>
      </p:pic>
    </p:spTree>
    <p:extLst>
      <p:ext uri="{BB962C8B-B14F-4D97-AF65-F5344CB8AC3E}">
        <p14:creationId xmlns:p14="http://schemas.microsoft.com/office/powerpoint/2010/main" val="895868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9FA41-544A-9838-6A16-81D8ABE09278}"/>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 Short History of Git</a:t>
            </a:r>
          </a:p>
        </p:txBody>
      </p:sp>
      <p:sp>
        <p:nvSpPr>
          <p:cNvPr id="3" name="Content Placeholder 2">
            <a:extLst>
              <a:ext uri="{FF2B5EF4-FFF2-40B4-BE49-F238E27FC236}">
                <a16:creationId xmlns:a16="http://schemas.microsoft.com/office/drawing/2014/main" id="{AD34656F-8B23-56DA-100E-6803BC7686EA}"/>
              </a:ext>
            </a:extLst>
          </p:cNvPr>
          <p:cNvSpPr>
            <a:spLocks noGrp="1"/>
          </p:cNvSpPr>
          <p:nvPr>
            <p:ph idx="1"/>
          </p:nvPr>
        </p:nvSpPr>
        <p:spPr>
          <a:xfrm>
            <a:off x="280057" y="1622744"/>
            <a:ext cx="11631881" cy="5134315"/>
          </a:xfrm>
        </p:spPr>
        <p:txBody>
          <a:bodyPr anchor="ctr">
            <a:normAutofit/>
          </a:bodyPr>
          <a:lstStyle/>
          <a:p>
            <a:pPr>
              <a:lnSpc>
                <a:spcPct val="150000"/>
              </a:lnSpc>
            </a:pPr>
            <a:r>
              <a:rPr lang="en-US" sz="1800" dirty="0"/>
              <a:t>Git's origin is rooted in controversy during the development of the Linux kernel, an expansive open-source </a:t>
            </a:r>
            <a:r>
              <a:rPr lang="en-US" sz="2000" dirty="0"/>
              <a:t>project. </a:t>
            </a:r>
            <a:r>
              <a:rPr lang="en-US" sz="1800" dirty="0"/>
              <a:t>From 1991 to 2002, software changes were shared as patches. In 2002, the project adopted </a:t>
            </a:r>
            <a:r>
              <a:rPr lang="en-US" sz="1800" b="1" dirty="0">
                <a:solidFill>
                  <a:srgbClr val="7030A0"/>
                </a:solidFill>
              </a:rPr>
              <a:t>BitKeeper</a:t>
            </a:r>
            <a:r>
              <a:rPr lang="en-US" sz="1800" dirty="0"/>
              <a:t>, a proprietary distributed version control system. However, in 2005, the relationship with </a:t>
            </a:r>
            <a:r>
              <a:rPr lang="en-US" sz="1800" b="1" dirty="0">
                <a:solidFill>
                  <a:srgbClr val="7030A0"/>
                </a:solidFill>
              </a:rPr>
              <a:t>BitKeeper</a:t>
            </a:r>
            <a:r>
              <a:rPr lang="en-US" sz="1800" dirty="0"/>
              <a:t> soured, leading to the revocation of its free status. This prompted Linus Torvalds and the Linux community to create Git, incorporating lessons learned from </a:t>
            </a:r>
            <a:r>
              <a:rPr lang="en-US" sz="1800" b="1" dirty="0">
                <a:solidFill>
                  <a:srgbClr val="7030A0"/>
                </a:solidFill>
              </a:rPr>
              <a:t>BitKeeper</a:t>
            </a:r>
            <a:r>
              <a:rPr lang="en-US" sz="1800" dirty="0"/>
              <a:t>. Key goals for Git included speed, a simple design, robust support for non-linear development, a fully distributed architecture, and efficient handling of large projects like the Linux kernel.</a:t>
            </a:r>
          </a:p>
          <a:p>
            <a:pPr marL="0" indent="0">
              <a:lnSpc>
                <a:spcPct val="150000"/>
              </a:lnSpc>
              <a:buNone/>
            </a:pPr>
            <a:endParaRPr lang="en-US" sz="2400" dirty="0"/>
          </a:p>
          <a:p>
            <a:pPr>
              <a:lnSpc>
                <a:spcPct val="150000"/>
              </a:lnSpc>
            </a:pPr>
            <a:r>
              <a:rPr lang="en-US" sz="1800" dirty="0">
                <a:solidFill>
                  <a:srgbClr val="002060"/>
                </a:solidFill>
              </a:rPr>
              <a:t>Since its birth in 2005, Git has evolved and matured to be easy to use and yet retain these initial qualities. It’s amazingly fast, it’s very efficient with large projects, and it has an incredible branching system for non-linear development </a:t>
            </a:r>
          </a:p>
        </p:txBody>
      </p:sp>
    </p:spTree>
    <p:extLst>
      <p:ext uri="{BB962C8B-B14F-4D97-AF65-F5344CB8AC3E}">
        <p14:creationId xmlns:p14="http://schemas.microsoft.com/office/powerpoint/2010/main" val="428109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ED3A5-3451-0C39-3D6F-67C9296162FE}"/>
              </a:ext>
            </a:extLst>
          </p:cNvPr>
          <p:cNvSpPr>
            <a:spLocks noGrp="1"/>
          </p:cNvSpPr>
          <p:nvPr>
            <p:ph type="title"/>
          </p:nvPr>
        </p:nvSpPr>
        <p:spPr>
          <a:xfrm>
            <a:off x="838200" y="365125"/>
            <a:ext cx="10515600" cy="1325563"/>
          </a:xfrm>
        </p:spPr>
        <p:txBody>
          <a:bodyPr>
            <a:normAutofit/>
          </a:bodyPr>
          <a:lstStyle/>
          <a:p>
            <a:r>
              <a:rPr lang="en-US" sz="5400"/>
              <a:t>Snapshots, Not Differences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B8400B-4090-E81C-BB70-3309E5EF3D18}"/>
              </a:ext>
            </a:extLst>
          </p:cNvPr>
          <p:cNvSpPr>
            <a:spLocks noGrp="1"/>
          </p:cNvSpPr>
          <p:nvPr>
            <p:ph idx="1"/>
          </p:nvPr>
        </p:nvSpPr>
        <p:spPr>
          <a:xfrm>
            <a:off x="838200" y="1929384"/>
            <a:ext cx="10684764" cy="4251960"/>
          </a:xfrm>
        </p:spPr>
        <p:txBody>
          <a:bodyPr>
            <a:normAutofit/>
          </a:bodyPr>
          <a:lstStyle/>
          <a:p>
            <a:pPr marL="0" indent="0">
              <a:lnSpc>
                <a:spcPct val="200000"/>
              </a:lnSpc>
              <a:buNone/>
            </a:pPr>
            <a:r>
              <a:rPr lang="en-US" sz="2200" dirty="0"/>
              <a:t>The key distinction between Git and other version control systems (like Subversion) lies in how they manage data. While most systems track changes as a list of modifications to files over time (known as delta-based version control), Git views its data as snapshots. This means Git saves the entire state of a project at each point in time, rather than just the changes made, making it more efficient and easier to work with.</a:t>
            </a:r>
          </a:p>
        </p:txBody>
      </p:sp>
    </p:spTree>
    <p:extLst>
      <p:ext uri="{BB962C8B-B14F-4D97-AF65-F5344CB8AC3E}">
        <p14:creationId xmlns:p14="http://schemas.microsoft.com/office/powerpoint/2010/main" val="879484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3031</TotalTime>
  <Words>1533</Words>
  <Application>Microsoft Office PowerPoint</Application>
  <PresentationFormat>Widescreen</PresentationFormat>
  <Paragraphs>284</Paragraphs>
  <Slides>45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Aptos</vt:lpstr>
      <vt:lpstr>Aptos Display</vt:lpstr>
      <vt:lpstr>Arial</vt:lpstr>
      <vt:lpstr>Calibri</vt:lpstr>
      <vt:lpstr>Office Theme</vt:lpstr>
      <vt:lpstr>Git and GitHub Introduction</vt:lpstr>
      <vt:lpstr>Reference</vt:lpstr>
      <vt:lpstr>What is version control</vt:lpstr>
      <vt:lpstr>Types of VCS (Version Control System)</vt:lpstr>
      <vt:lpstr> Local Version Control System</vt:lpstr>
      <vt:lpstr> Centralized Version Control System</vt:lpstr>
      <vt:lpstr>Distributed Version Control System:</vt:lpstr>
      <vt:lpstr>A Short History of Git</vt:lpstr>
      <vt:lpstr>Snapshots, Not Differences</vt:lpstr>
      <vt:lpstr>PowerPoint Presentation</vt:lpstr>
      <vt:lpstr>What is Git?</vt:lpstr>
      <vt:lpstr>What does Git do?</vt:lpstr>
      <vt:lpstr>Why git? </vt:lpstr>
      <vt:lpstr>Git architecture</vt:lpstr>
      <vt:lpstr>PowerPoint Presentation</vt:lpstr>
      <vt:lpstr>PowerPoint Presentation</vt:lpstr>
      <vt:lpstr>PowerPoint Presentation</vt:lpstr>
      <vt:lpstr>Install git from here</vt:lpstr>
      <vt:lpstr>Using Git with Command Line</vt:lpstr>
      <vt:lpstr>PowerPoint Presentation</vt:lpstr>
      <vt:lpstr>Git Adding New Files</vt:lpstr>
      <vt:lpstr>Git Commit</vt:lpstr>
      <vt:lpstr>PowerPoint Presentation</vt:lpstr>
      <vt:lpstr>Git Help</vt:lpstr>
      <vt:lpstr>Git Branch (Working with Git Branches)</vt:lpstr>
      <vt:lpstr>PowerPoint Presentation</vt:lpstr>
      <vt:lpstr>Git Branch</vt:lpstr>
      <vt:lpstr>Git Branch Merge</vt:lpstr>
      <vt:lpstr>Git GitHub </vt:lpstr>
      <vt:lpstr>What is GitHub?</vt:lpstr>
      <vt:lpstr>PowerPoint Presentation</vt:lpstr>
      <vt:lpstr>GitHub Install</vt:lpstr>
      <vt:lpstr>GitHub Account</vt:lpstr>
      <vt:lpstr>Create a Repository on GitHub</vt:lpstr>
      <vt:lpstr>PowerPoint Presentation</vt:lpstr>
      <vt:lpstr>Git GitHub Edit Code</vt:lpstr>
      <vt:lpstr>PowerPoint Presentation</vt:lpstr>
      <vt:lpstr>Git Pull from GitHub</vt:lpstr>
      <vt:lpstr>Git Push to GitHub</vt:lpstr>
      <vt:lpstr>Git GitHub Branch</vt:lpstr>
      <vt:lpstr>GitHub fork</vt:lpstr>
      <vt:lpstr>Clone a Fork from GitHub</vt:lpstr>
      <vt:lpstr>Push Changes to Our GitHub Fork</vt:lpstr>
      <vt:lpstr>Git Security SSH</vt:lpstr>
      <vt:lpstr>Tank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Agami</dc:creator>
  <cp:lastModifiedBy>Mohamed Agami</cp:lastModifiedBy>
  <cp:revision>6</cp:revision>
  <dcterms:created xsi:type="dcterms:W3CDTF">2024-10-13T18:30:18Z</dcterms:created>
  <dcterms:modified xsi:type="dcterms:W3CDTF">2024-10-26T01:02:52Z</dcterms:modified>
</cp:coreProperties>
</file>